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  <p:sldMasterId id="2147484116" r:id="rId2"/>
  </p:sldMasterIdLst>
  <p:notesMasterIdLst>
    <p:notesMasterId r:id="rId14"/>
  </p:notesMasterIdLst>
  <p:sldIdLst>
    <p:sldId id="258" r:id="rId3"/>
    <p:sldId id="256" r:id="rId4"/>
    <p:sldId id="263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55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7E24CF-8C07-4AB6-A214-4A6145815394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CB14E8-66A9-4FE7-B242-1E3971BC8F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1097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5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noProof="0" smtClean="0"/>
              <a:t>Kliknij, aby edytować styl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l-PL" noProof="0" smtClean="0"/>
              <a:t>Kliknij, aby edytować styl wzorca podtytułu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7353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94475" y="685800"/>
            <a:ext cx="1771650" cy="5440363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279525" y="685800"/>
            <a:ext cx="5162550" cy="5440363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9110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5658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6072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2795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9846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6061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1110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9611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1686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1142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133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0"/>
            <a:ext cx="70866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0"/>
            <a:ext cx="5257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F53DEFD-4666-47A7-9231-2B0BD7D74EC2}" type="datetimeFigureOut">
              <a:rPr lang="pl-PL" smtClean="0"/>
              <a:t>2017-05-28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9CA00871-143E-4CAC-9E92-AA736DDDBD25}" type="slidenum">
              <a:rPr lang="pl-PL" smtClean="0"/>
              <a:t>‹#›</a:t>
            </a:fld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43608" y="2564904"/>
            <a:ext cx="7117180" cy="861420"/>
          </a:xfrm>
        </p:spPr>
        <p:txBody>
          <a:bodyPr/>
          <a:lstStyle/>
          <a:p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55" y="228801"/>
            <a:ext cx="7620000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899592" y="3438726"/>
            <a:ext cx="78360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dirty="0" smtClean="0">
                <a:solidFill>
                  <a:srgbClr val="C00000"/>
                </a:solidFill>
              </a:rPr>
              <a:t>            Z</a:t>
            </a:r>
            <a:r>
              <a:rPr lang="pl-PL" sz="4800" b="1" dirty="0" smtClean="0">
                <a:solidFill>
                  <a:srgbClr val="00B050"/>
                </a:solidFill>
              </a:rPr>
              <a:t>aufaj</a:t>
            </a:r>
            <a:r>
              <a:rPr lang="pl-PL" sz="4800" b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pl-PL" sz="4800" b="1" dirty="0" smtClean="0">
                <a:solidFill>
                  <a:srgbClr val="C00000"/>
                </a:solidFill>
              </a:rPr>
              <a:t> U</a:t>
            </a:r>
            <a:r>
              <a:rPr lang="pl-PL" sz="4800" b="1" dirty="0" smtClean="0">
                <a:solidFill>
                  <a:srgbClr val="00B050"/>
                </a:solidFill>
              </a:rPr>
              <a:t>bezpieczeniom</a:t>
            </a:r>
          </a:p>
          <a:p>
            <a:r>
              <a:rPr lang="pl-PL" sz="4800" b="1" dirty="0">
                <a:solidFill>
                  <a:srgbClr val="00B050"/>
                </a:solidFill>
              </a:rPr>
              <a:t> </a:t>
            </a:r>
            <a:r>
              <a:rPr lang="pl-PL" sz="4800" b="1" dirty="0" smtClean="0">
                <a:solidFill>
                  <a:srgbClr val="00B050"/>
                </a:solidFill>
              </a:rPr>
              <a:t>           </a:t>
            </a:r>
            <a:r>
              <a:rPr lang="pl-PL" sz="4800" b="1" dirty="0" smtClean="0">
                <a:solidFill>
                  <a:srgbClr val="C00000"/>
                </a:solidFill>
              </a:rPr>
              <a:t>S</a:t>
            </a:r>
            <a:r>
              <a:rPr lang="pl-PL" sz="4800" b="1" dirty="0" smtClean="0">
                <a:solidFill>
                  <a:srgbClr val="00B050"/>
                </a:solidFill>
              </a:rPr>
              <a:t>połecznym</a:t>
            </a:r>
            <a:endParaRPr lang="pl-PL" sz="4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018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5438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600" b="1" dirty="0" smtClean="0">
                <a:solidFill>
                  <a:srgbClr val="FFFF00"/>
                </a:solidFill>
                <a:latin typeface="+mn-lt"/>
              </a:rPr>
              <a:t>My już wybraliśmy!!! </a:t>
            </a:r>
            <a:br>
              <a:rPr lang="pl-PL" sz="3600" b="1" dirty="0" smtClean="0">
                <a:solidFill>
                  <a:srgbClr val="FFFF00"/>
                </a:solidFill>
                <a:latin typeface="+mn-lt"/>
              </a:rPr>
            </a:br>
            <a:r>
              <a:rPr lang="pl-PL" sz="3600" b="1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pl-PL" sz="3600" b="1" dirty="0" smtClean="0">
                <a:solidFill>
                  <a:srgbClr val="FFFF00"/>
                </a:solidFill>
                <a:latin typeface="+mn-lt"/>
              </a:rPr>
            </a:br>
            <a:r>
              <a:rPr lang="pl-PL" sz="3600" b="1" dirty="0" smtClean="0">
                <a:solidFill>
                  <a:srgbClr val="FFFF00"/>
                </a:solidFill>
                <a:latin typeface="+mn-lt"/>
              </a:rPr>
              <a:t>A TY ???</a:t>
            </a:r>
            <a:endParaRPr lang="pl-PL" sz="3600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90479"/>
            <a:ext cx="7560840" cy="423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372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59367" y="764704"/>
            <a:ext cx="7111752" cy="2160240"/>
          </a:xfrm>
        </p:spPr>
        <p:txBody>
          <a:bodyPr>
            <a:noAutofit/>
          </a:bodyPr>
          <a:lstStyle/>
          <a:p>
            <a:pPr algn="ctr"/>
            <a:r>
              <a:rPr lang="pl-PL" sz="2800" cap="none" dirty="0" smtClean="0">
                <a:solidFill>
                  <a:srgbClr val="FFFF00"/>
                </a:solidFill>
                <a:latin typeface="+mn-lt"/>
              </a:rPr>
              <a:t>Prezentacja wykonana przez uczniów</a:t>
            </a:r>
            <a:br>
              <a:rPr lang="pl-PL" sz="2800" cap="none" dirty="0" smtClean="0">
                <a:solidFill>
                  <a:srgbClr val="FFFF00"/>
                </a:solidFill>
                <a:latin typeface="+mn-lt"/>
              </a:rPr>
            </a:br>
            <a:r>
              <a:rPr lang="pl-PL" sz="2800" cap="none" dirty="0" smtClean="0">
                <a:solidFill>
                  <a:srgbClr val="FFFF00"/>
                </a:solidFill>
                <a:latin typeface="+mn-lt"/>
              </a:rPr>
              <a:t>klasy 3</a:t>
            </a:r>
            <a:r>
              <a:rPr lang="pl-PL" sz="3600" cap="none" dirty="0" smtClean="0">
                <a:solidFill>
                  <a:srgbClr val="FFFF00"/>
                </a:solidFill>
                <a:latin typeface="+mn-lt"/>
              </a:rPr>
              <a:t> </a:t>
            </a:r>
            <a:r>
              <a:rPr lang="pl-PL" sz="2800" cap="none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pl-PL" sz="2800" cap="none" dirty="0" smtClean="0">
                <a:solidFill>
                  <a:srgbClr val="FFFF00"/>
                </a:solidFill>
                <a:latin typeface="+mn-lt"/>
              </a:rPr>
            </a:br>
            <a:r>
              <a:rPr lang="pl-PL" sz="2800" cap="none" dirty="0" smtClean="0">
                <a:solidFill>
                  <a:srgbClr val="FFFF00"/>
                </a:solidFill>
                <a:latin typeface="+mn-lt"/>
              </a:rPr>
              <a:t>Gimnazjum Nr 4 </a:t>
            </a:r>
            <a:br>
              <a:rPr lang="pl-PL" sz="2800" cap="none" dirty="0" smtClean="0">
                <a:solidFill>
                  <a:srgbClr val="FFFF00"/>
                </a:solidFill>
                <a:latin typeface="+mn-lt"/>
              </a:rPr>
            </a:br>
            <a:r>
              <a:rPr lang="pl-PL" sz="2800" cap="none" dirty="0" smtClean="0">
                <a:solidFill>
                  <a:srgbClr val="FFFF00"/>
                </a:solidFill>
                <a:latin typeface="+mn-lt"/>
              </a:rPr>
              <a:t>przy </a:t>
            </a:r>
            <a:br>
              <a:rPr lang="pl-PL" sz="2800" cap="none" dirty="0" smtClean="0">
                <a:solidFill>
                  <a:srgbClr val="FFFF00"/>
                </a:solidFill>
                <a:latin typeface="+mn-lt"/>
              </a:rPr>
            </a:br>
            <a:r>
              <a:rPr lang="pl-PL" sz="2800" cap="none" dirty="0" smtClean="0">
                <a:solidFill>
                  <a:srgbClr val="FFFF00"/>
                </a:solidFill>
                <a:latin typeface="+mn-lt"/>
              </a:rPr>
              <a:t>Specjalnym Ośrodku Szkolno-Wychowawczym w Żywcu</a:t>
            </a:r>
            <a:endParaRPr lang="pl-PL" sz="2800" cap="none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411387"/>
            <a:ext cx="2590742" cy="258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690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ctrTitle"/>
          </p:nvPr>
        </p:nvSpPr>
        <p:spPr>
          <a:xfrm>
            <a:off x="899592" y="116632"/>
            <a:ext cx="7772400" cy="1470025"/>
          </a:xfrm>
        </p:spPr>
        <p:txBody>
          <a:bodyPr/>
          <a:lstStyle/>
          <a:p>
            <a:pPr algn="ctr"/>
            <a:r>
              <a:rPr lang="pl-PL" sz="3200" b="1" dirty="0" smtClean="0">
                <a:solidFill>
                  <a:srgbClr val="FFFF00"/>
                </a:solidFill>
                <a:latin typeface="+mn-lt"/>
                <a:ea typeface="Batang" pitchFamily="18" charset="-127"/>
                <a:cs typeface="Arial" pitchFamily="34" charset="0"/>
              </a:rPr>
              <a:t>Nie tylko wróżka może przewidzieć </a:t>
            </a:r>
            <a:br>
              <a:rPr lang="pl-PL" sz="3200" b="1" dirty="0" smtClean="0">
                <a:solidFill>
                  <a:srgbClr val="FFFF00"/>
                </a:solidFill>
                <a:latin typeface="+mn-lt"/>
                <a:ea typeface="Batang" pitchFamily="18" charset="-127"/>
                <a:cs typeface="Arial" pitchFamily="34" charset="0"/>
              </a:rPr>
            </a:br>
            <a:r>
              <a:rPr lang="pl-PL" sz="3200" b="1" dirty="0" smtClean="0">
                <a:solidFill>
                  <a:srgbClr val="FFFF00"/>
                </a:solidFill>
                <a:latin typeface="+mn-lt"/>
                <a:ea typeface="Batang" pitchFamily="18" charset="-127"/>
                <a:cs typeface="Arial" pitchFamily="34" charset="0"/>
              </a:rPr>
              <a:t>przyszłość...</a:t>
            </a:r>
            <a:r>
              <a:rPr lang="pl-PL" sz="3200" b="1" dirty="0" smtClean="0">
                <a:solidFill>
                  <a:srgbClr val="FFFF00"/>
                </a:solidFill>
                <a:latin typeface="+mn-lt"/>
                <a:ea typeface="Batang" pitchFamily="18" charset="-127"/>
              </a:rPr>
              <a:t/>
            </a:r>
            <a:br>
              <a:rPr lang="pl-PL" sz="3200" b="1" dirty="0" smtClean="0">
                <a:solidFill>
                  <a:srgbClr val="FFFF00"/>
                </a:solidFill>
                <a:latin typeface="+mn-lt"/>
                <a:ea typeface="Batang" pitchFamily="18" charset="-127"/>
              </a:rPr>
            </a:br>
            <a:endParaRPr lang="pl-PL" sz="3200" b="1" dirty="0">
              <a:solidFill>
                <a:srgbClr val="FFFF00"/>
              </a:solidFill>
              <a:latin typeface="+mn-lt"/>
              <a:ea typeface="Batang" pitchFamily="18" charset="-127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43608" y="2564904"/>
            <a:ext cx="7117180" cy="861420"/>
          </a:xfrm>
        </p:spPr>
        <p:txBody>
          <a:bodyPr/>
          <a:lstStyle/>
          <a:p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4098" name="Picture 2" descr="Podobny obraz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59" y="1772816"/>
            <a:ext cx="7585184" cy="440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940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051720" y="116632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b="1" dirty="0" smtClean="0">
                <a:solidFill>
                  <a:srgbClr val="FFFF00"/>
                </a:solidFill>
              </a:rPr>
              <a:t>Ty sam możesz zatroszczyć się o swoją przyszłość!</a:t>
            </a:r>
            <a:endParaRPr lang="pl-PL" sz="3600" b="1" dirty="0">
              <a:solidFill>
                <a:srgbClr val="FFFF00"/>
              </a:solidFill>
            </a:endParaRPr>
          </a:p>
        </p:txBody>
      </p:sp>
      <p:pic>
        <p:nvPicPr>
          <p:cNvPr id="8194" name="Picture 2" descr="Podobny obr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128783"/>
            <a:ext cx="6624736" cy="401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989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Znalezione obrazy dla zapytania ubezpieczenia spolecz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68" y="1700808"/>
            <a:ext cx="7546647" cy="449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ostokąt 4"/>
          <p:cNvSpPr/>
          <p:nvPr/>
        </p:nvSpPr>
        <p:spPr>
          <a:xfrm>
            <a:off x="1540243" y="8065"/>
            <a:ext cx="58326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smtClean="0">
                <a:solidFill>
                  <a:srgbClr val="FFFF00"/>
                </a:solidFill>
              </a:rPr>
              <a:t>Podjąłeś pracę ???</a:t>
            </a:r>
            <a:endParaRPr lang="pl-PL" sz="3200" b="1" dirty="0" smtClean="0">
              <a:solidFill>
                <a:srgbClr val="FFFF00"/>
              </a:solidFill>
            </a:endParaRPr>
          </a:p>
          <a:p>
            <a:pPr algn="ctr"/>
            <a:r>
              <a:rPr lang="pl-PL" sz="3200" b="1" dirty="0" smtClean="0">
                <a:solidFill>
                  <a:srgbClr val="FFFF00"/>
                </a:solidFill>
              </a:rPr>
              <a:t>Ubezpiecz się w ZUS-IE !</a:t>
            </a:r>
          </a:p>
          <a:p>
            <a:pPr algn="ctr"/>
            <a:r>
              <a:rPr lang="pl-PL" sz="3200" b="1" dirty="0" smtClean="0">
                <a:solidFill>
                  <a:srgbClr val="FFFF00"/>
                </a:solidFill>
              </a:rPr>
              <a:t>Zyskasz ubezpieczenie:  </a:t>
            </a:r>
          </a:p>
          <a:p>
            <a:pPr algn="ctr"/>
            <a:endParaRPr lang="pl-PL" sz="2400" b="1" dirty="0">
              <a:solidFill>
                <a:srgbClr val="FFFF00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988675" y="2941313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FFFF00"/>
                </a:solidFill>
              </a:rPr>
              <a:t>emerytalne</a:t>
            </a:r>
            <a:endParaRPr lang="pl-PL" b="1" dirty="0">
              <a:solidFill>
                <a:srgbClr val="FFFF00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2647091" y="2513135"/>
            <a:ext cx="975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>
                <a:solidFill>
                  <a:srgbClr val="FFFF00"/>
                </a:solidFill>
              </a:rPr>
              <a:t>rentowe</a:t>
            </a:r>
            <a:endParaRPr lang="pl-PL" b="1" dirty="0">
              <a:solidFill>
                <a:srgbClr val="FFFF00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4862029" y="2957486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rgbClr val="FFFF00"/>
                </a:solidFill>
              </a:rPr>
              <a:t>   chorobowe</a:t>
            </a:r>
            <a:endParaRPr lang="pl-PL" b="1" dirty="0">
              <a:solidFill>
                <a:srgbClr val="FFFF00"/>
              </a:solidFill>
            </a:endParaRPr>
          </a:p>
        </p:txBody>
      </p:sp>
      <p:sp>
        <p:nvSpPr>
          <p:cNvPr id="11" name="Strzałka w dół 10"/>
          <p:cNvSpPr/>
          <p:nvPr/>
        </p:nvSpPr>
        <p:spPr>
          <a:xfrm rot="2499678">
            <a:off x="1912526" y="1492100"/>
            <a:ext cx="205786" cy="681934"/>
          </a:xfrm>
          <a:prstGeom prst="downArrow">
            <a:avLst>
              <a:gd name="adj1" fmla="val 50000"/>
              <a:gd name="adj2" fmla="val 3662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 rot="2499678">
            <a:off x="3478760" y="1485520"/>
            <a:ext cx="200116" cy="641709"/>
          </a:xfrm>
          <a:prstGeom prst="downArrow">
            <a:avLst>
              <a:gd name="adj1" fmla="val 50000"/>
              <a:gd name="adj2" fmla="val 3662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dół 12"/>
          <p:cNvSpPr/>
          <p:nvPr/>
        </p:nvSpPr>
        <p:spPr>
          <a:xfrm rot="19277868">
            <a:off x="6367262" y="1537848"/>
            <a:ext cx="197248" cy="526560"/>
          </a:xfrm>
          <a:prstGeom prst="downArrow">
            <a:avLst>
              <a:gd name="adj1" fmla="val 50000"/>
              <a:gd name="adj2" fmla="val 3662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/>
          <p:cNvSpPr/>
          <p:nvPr/>
        </p:nvSpPr>
        <p:spPr>
          <a:xfrm rot="2376307">
            <a:off x="4803906" y="1529398"/>
            <a:ext cx="210368" cy="557855"/>
          </a:xfrm>
          <a:prstGeom prst="downArrow">
            <a:avLst>
              <a:gd name="adj1" fmla="val 50000"/>
              <a:gd name="adj2" fmla="val 3662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7745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1619672" y="404664"/>
            <a:ext cx="59766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>
                <a:solidFill>
                  <a:srgbClr val="FFFF00"/>
                </a:solidFill>
              </a:rPr>
              <a:t>Opłacając składki w ZUS możesz liczyć na :</a:t>
            </a:r>
          </a:p>
          <a:p>
            <a:pPr algn="ctr"/>
            <a:endParaRPr lang="pl-PL" sz="3200" dirty="0">
              <a:solidFill>
                <a:srgbClr val="FFFF00"/>
              </a:solidFill>
            </a:endParaRPr>
          </a:p>
        </p:txBody>
      </p:sp>
      <p:pic>
        <p:nvPicPr>
          <p:cNvPr id="9220" name="Picture 4" descr="Podobny obra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4203576" cy="420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5004048" y="3672984"/>
            <a:ext cx="3285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Zasiłek </a:t>
            </a:r>
          </a:p>
          <a:p>
            <a:pPr algn="ctr"/>
            <a:r>
              <a:rPr lang="pl-PL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macierzyński</a:t>
            </a:r>
            <a:endParaRPr lang="pl-PL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0392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Znalezione obrazy dla zapytania chore dziecko w lozk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35998"/>
            <a:ext cx="4968552" cy="3947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ostokąt 4"/>
          <p:cNvSpPr/>
          <p:nvPr/>
        </p:nvSpPr>
        <p:spPr>
          <a:xfrm>
            <a:off x="1763688" y="476672"/>
            <a:ext cx="50996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>
                <a:solidFill>
                  <a:srgbClr val="FFFF00"/>
                </a:solidFill>
              </a:rPr>
              <a:t>Opłacając składki w ZUS możesz liczyć na :</a:t>
            </a:r>
          </a:p>
          <a:p>
            <a:pPr algn="ctr"/>
            <a:endParaRPr lang="pl-PL" sz="2800" dirty="0">
              <a:solidFill>
                <a:srgbClr val="FFFF00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567221" y="3861048"/>
            <a:ext cx="2592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Zasiłek</a:t>
            </a:r>
          </a:p>
          <a:p>
            <a:pPr algn="ctr"/>
            <a:r>
              <a:rPr lang="pl-PL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opiekuńczy</a:t>
            </a:r>
          </a:p>
        </p:txBody>
      </p:sp>
    </p:spTree>
    <p:extLst>
      <p:ext uri="{BB962C8B-B14F-4D97-AF65-F5344CB8AC3E}">
        <p14:creationId xmlns:p14="http://schemas.microsoft.com/office/powerpoint/2010/main" val="2878817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odobny obr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937" y="1916832"/>
            <a:ext cx="5184576" cy="402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ostokąt 3"/>
          <p:cNvSpPr/>
          <p:nvPr/>
        </p:nvSpPr>
        <p:spPr>
          <a:xfrm>
            <a:off x="5613658" y="3573016"/>
            <a:ext cx="26307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Zasiłek</a:t>
            </a:r>
          </a:p>
          <a:p>
            <a:pPr algn="ctr"/>
            <a:r>
              <a:rPr lang="pl-PL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chorobowy</a:t>
            </a:r>
          </a:p>
        </p:txBody>
      </p:sp>
      <p:sp>
        <p:nvSpPr>
          <p:cNvPr id="5" name="Prostokąt 4"/>
          <p:cNvSpPr/>
          <p:nvPr/>
        </p:nvSpPr>
        <p:spPr>
          <a:xfrm>
            <a:off x="2265794" y="26064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800" dirty="0" smtClean="0">
                <a:solidFill>
                  <a:srgbClr val="FFFF00"/>
                </a:solidFill>
              </a:rPr>
              <a:t>Opłacając składki w ZUS możesz liczyć na :</a:t>
            </a:r>
          </a:p>
          <a:p>
            <a:pPr algn="ctr"/>
            <a:endParaRPr lang="pl-PL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993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Znalezione obrazy dla zapytania rehabilitacja niezdolny do prac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944" y="1892829"/>
            <a:ext cx="5904656" cy="393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ostokąt 3"/>
          <p:cNvSpPr/>
          <p:nvPr/>
        </p:nvSpPr>
        <p:spPr>
          <a:xfrm>
            <a:off x="5868144" y="3883427"/>
            <a:ext cx="31405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Świadczenie</a:t>
            </a:r>
          </a:p>
          <a:p>
            <a:pPr algn="ctr"/>
            <a:r>
              <a:rPr lang="pl-PL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rehabilitacyjne </a:t>
            </a:r>
            <a:endParaRPr lang="pl-PL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286000" y="332656"/>
            <a:ext cx="4572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800" dirty="0" smtClean="0">
                <a:solidFill>
                  <a:srgbClr val="FFFF00"/>
                </a:solidFill>
              </a:rPr>
              <a:t>Opłacając składki w ZUS możesz liczyć na :</a:t>
            </a:r>
          </a:p>
          <a:p>
            <a:pPr algn="ctr"/>
            <a:endParaRPr lang="pl-PL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162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6258272" cy="1235968"/>
          </a:xfrm>
        </p:spPr>
        <p:txBody>
          <a:bodyPr>
            <a:noAutofit/>
          </a:bodyPr>
          <a:lstStyle/>
          <a:p>
            <a:pPr algn="ctr"/>
            <a:r>
              <a:rPr lang="pl-PL" sz="4000" b="1" dirty="0" smtClean="0">
                <a:solidFill>
                  <a:srgbClr val="FFFF00"/>
                </a:solidFill>
                <a:latin typeface="+mn-lt"/>
              </a:rPr>
              <a:t>Ubezpieczenie wypadkowe</a:t>
            </a:r>
            <a:endParaRPr lang="pl-PL" sz="4000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14338" name="Picture 2" descr="Znalezione obrazy dla zapytania wypadek prz prac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132856"/>
            <a:ext cx="609600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214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tack of books design template">
  <a:themeElements>
    <a:clrScheme name="Motyw pakietu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tyw pakietu Offic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tyw pakietu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Stack of books design template</Template>
  <TotalTime>345</TotalTime>
  <Words>87</Words>
  <Application>Microsoft Office PowerPoint</Application>
  <PresentationFormat>Pokaz na ekranie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11</vt:i4>
      </vt:variant>
    </vt:vector>
  </HeadingPairs>
  <TitlesOfParts>
    <vt:vector size="13" baseType="lpstr">
      <vt:lpstr>Stack of books design template</vt:lpstr>
      <vt:lpstr>NewsPrint</vt:lpstr>
      <vt:lpstr>Prezentacja programu PowerPoint</vt:lpstr>
      <vt:lpstr>Nie tylko wróżka może przewidzieć  przyszłość...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Ubezpieczenie wypadkowe</vt:lpstr>
      <vt:lpstr>My już wybraliśmy!!!   A TY ???</vt:lpstr>
      <vt:lpstr>Prezentacja wykonana przez uczniów klasy 3  Gimnazjum Nr 4  przy  Specjalnym Ośrodku Szkolno-Wychowawczym w Żywcu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ZUS</dc:title>
  <dc:creator>Cichy</dc:creator>
  <cp:lastModifiedBy>Cichy</cp:lastModifiedBy>
  <cp:revision>24</cp:revision>
  <dcterms:created xsi:type="dcterms:W3CDTF">2017-05-28T13:45:27Z</dcterms:created>
  <dcterms:modified xsi:type="dcterms:W3CDTF">2017-05-28T19:30:32Z</dcterms:modified>
</cp:coreProperties>
</file>