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832" r:id="rId1"/>
    <p:sldMasterId id="2147485862" r:id="rId2"/>
    <p:sldMasterId id="2147485940" r:id="rId3"/>
    <p:sldMasterId id="2147486042" r:id="rId4"/>
  </p:sldMasterIdLst>
  <p:sldIdLst>
    <p:sldId id="256" r:id="rId5"/>
    <p:sldId id="268" r:id="rId6"/>
    <p:sldId id="257" r:id="rId7"/>
    <p:sldId id="273" r:id="rId8"/>
    <p:sldId id="271" r:id="rId9"/>
    <p:sldId id="272" r:id="rId10"/>
    <p:sldId id="270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35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276D64-A8AC-4408-AA23-DCEB472C4B9F}" type="doc">
      <dgm:prSet loTypeId="urn:microsoft.com/office/officeart/2008/layout/HalfCircleOrganizationChart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E07BACF-5ACD-4487-9588-90C8ADC6F976}">
      <dgm:prSet phldrT="[Tekst]" custT="1"/>
      <dgm:spPr/>
      <dgm:t>
        <a:bodyPr/>
        <a:lstStyle/>
        <a:p>
          <a:r>
            <a:rPr lang="pl-PL" sz="2400" b="1" dirty="0" smtClean="0">
              <a:solidFill>
                <a:srgbClr val="FFC000"/>
              </a:solidFill>
            </a:rPr>
            <a:t>UBEZPIECZENIA SPOŁECZNE</a:t>
          </a:r>
          <a:endParaRPr lang="pl-PL" sz="2400" b="1" dirty="0">
            <a:solidFill>
              <a:srgbClr val="FFC000"/>
            </a:solidFill>
          </a:endParaRPr>
        </a:p>
      </dgm:t>
    </dgm:pt>
    <dgm:pt modelId="{54DEA338-1560-4B9E-AA98-284EF197553E}" type="parTrans" cxnId="{EC25762C-CFA9-4DEA-BFF8-7303BA03ABD0}">
      <dgm:prSet/>
      <dgm:spPr/>
      <dgm:t>
        <a:bodyPr/>
        <a:lstStyle/>
        <a:p>
          <a:endParaRPr lang="pl-PL" sz="2400" b="1">
            <a:solidFill>
              <a:srgbClr val="FFC000"/>
            </a:solidFill>
          </a:endParaRPr>
        </a:p>
      </dgm:t>
    </dgm:pt>
    <dgm:pt modelId="{B0B2056C-9D78-480B-BD7E-8A339A0A5C42}" type="sibTrans" cxnId="{EC25762C-CFA9-4DEA-BFF8-7303BA03ABD0}">
      <dgm:prSet/>
      <dgm:spPr/>
      <dgm:t>
        <a:bodyPr/>
        <a:lstStyle/>
        <a:p>
          <a:endParaRPr lang="pl-PL" sz="2400" b="1">
            <a:solidFill>
              <a:srgbClr val="FFC000"/>
            </a:solidFill>
          </a:endParaRPr>
        </a:p>
      </dgm:t>
    </dgm:pt>
    <dgm:pt modelId="{185EB4B8-5739-4DA7-B5B5-C9767B164093}">
      <dgm:prSet phldrT="[Tekst]" custT="1"/>
      <dgm:spPr/>
      <dgm:t>
        <a:bodyPr/>
        <a:lstStyle/>
        <a:p>
          <a:r>
            <a:rPr lang="pl-PL" sz="2400" b="1" dirty="0" smtClean="0">
              <a:solidFill>
                <a:srgbClr val="FFC000"/>
              </a:solidFill>
            </a:rPr>
            <a:t>chorobowe</a:t>
          </a:r>
          <a:endParaRPr lang="pl-PL" sz="2400" b="1" dirty="0">
            <a:solidFill>
              <a:srgbClr val="FFC000"/>
            </a:solidFill>
          </a:endParaRPr>
        </a:p>
      </dgm:t>
    </dgm:pt>
    <dgm:pt modelId="{BB019502-07B6-4933-88A0-B8E25F22BE7F}" type="parTrans" cxnId="{FCFDA5A6-CA3D-4B54-A106-A7C67E9A2F04}">
      <dgm:prSet/>
      <dgm:spPr/>
      <dgm:t>
        <a:bodyPr/>
        <a:lstStyle/>
        <a:p>
          <a:endParaRPr lang="pl-PL" sz="2400" b="1">
            <a:solidFill>
              <a:srgbClr val="FFC000"/>
            </a:solidFill>
          </a:endParaRPr>
        </a:p>
      </dgm:t>
    </dgm:pt>
    <dgm:pt modelId="{930369B6-BBDD-4C30-B897-1D832811559A}" type="sibTrans" cxnId="{FCFDA5A6-CA3D-4B54-A106-A7C67E9A2F04}">
      <dgm:prSet/>
      <dgm:spPr/>
      <dgm:t>
        <a:bodyPr/>
        <a:lstStyle/>
        <a:p>
          <a:endParaRPr lang="pl-PL" sz="2400" b="1">
            <a:solidFill>
              <a:srgbClr val="FFC000"/>
            </a:solidFill>
          </a:endParaRPr>
        </a:p>
      </dgm:t>
    </dgm:pt>
    <dgm:pt modelId="{D909F75C-6142-4877-AF24-51119679AF50}">
      <dgm:prSet phldrT="[Tekst]" custT="1"/>
      <dgm:spPr/>
      <dgm:t>
        <a:bodyPr/>
        <a:lstStyle/>
        <a:p>
          <a:r>
            <a:rPr lang="pl-PL" sz="2400" b="1" dirty="0" smtClean="0">
              <a:solidFill>
                <a:srgbClr val="FFC000"/>
              </a:solidFill>
            </a:rPr>
            <a:t>emerytalne</a:t>
          </a:r>
          <a:endParaRPr lang="pl-PL" sz="2400" b="1" dirty="0">
            <a:solidFill>
              <a:srgbClr val="FFC000"/>
            </a:solidFill>
          </a:endParaRPr>
        </a:p>
      </dgm:t>
    </dgm:pt>
    <dgm:pt modelId="{AB58FD8B-E6C7-48C8-826E-96FA15BCF38C}" type="parTrans" cxnId="{04075833-21C9-4132-AEE8-21A2E7DD7F3E}">
      <dgm:prSet/>
      <dgm:spPr/>
      <dgm:t>
        <a:bodyPr/>
        <a:lstStyle/>
        <a:p>
          <a:endParaRPr lang="pl-PL" sz="2400" b="1">
            <a:solidFill>
              <a:srgbClr val="FFC000"/>
            </a:solidFill>
          </a:endParaRPr>
        </a:p>
      </dgm:t>
    </dgm:pt>
    <dgm:pt modelId="{57E9F377-7F03-47E5-ACE7-6D1C7F399981}" type="sibTrans" cxnId="{04075833-21C9-4132-AEE8-21A2E7DD7F3E}">
      <dgm:prSet/>
      <dgm:spPr/>
      <dgm:t>
        <a:bodyPr/>
        <a:lstStyle/>
        <a:p>
          <a:endParaRPr lang="pl-PL" sz="2400" b="1">
            <a:solidFill>
              <a:srgbClr val="FFC000"/>
            </a:solidFill>
          </a:endParaRPr>
        </a:p>
      </dgm:t>
    </dgm:pt>
    <dgm:pt modelId="{34FDA90D-1D83-47E9-9520-86A09675FC36}">
      <dgm:prSet phldrT="[Tekst]" custT="1"/>
      <dgm:spPr/>
      <dgm:t>
        <a:bodyPr/>
        <a:lstStyle/>
        <a:p>
          <a:r>
            <a:rPr lang="pl-PL" sz="2400" b="1" dirty="0" smtClean="0">
              <a:solidFill>
                <a:srgbClr val="FFC000"/>
              </a:solidFill>
            </a:rPr>
            <a:t>rentowe</a:t>
          </a:r>
          <a:endParaRPr lang="pl-PL" sz="2400" b="1" dirty="0">
            <a:solidFill>
              <a:srgbClr val="FFC000"/>
            </a:solidFill>
          </a:endParaRPr>
        </a:p>
      </dgm:t>
    </dgm:pt>
    <dgm:pt modelId="{FB42A177-3306-4BBB-A196-08003D6EC7E0}" type="parTrans" cxnId="{CA18B2D4-4089-4CA0-8E11-F9FDDA278A2C}">
      <dgm:prSet/>
      <dgm:spPr/>
      <dgm:t>
        <a:bodyPr/>
        <a:lstStyle/>
        <a:p>
          <a:endParaRPr lang="pl-PL" sz="2400" b="1">
            <a:solidFill>
              <a:srgbClr val="FFC000"/>
            </a:solidFill>
          </a:endParaRPr>
        </a:p>
      </dgm:t>
    </dgm:pt>
    <dgm:pt modelId="{314F2927-D9B0-4289-B7E0-215522AFE077}" type="sibTrans" cxnId="{CA18B2D4-4089-4CA0-8E11-F9FDDA278A2C}">
      <dgm:prSet/>
      <dgm:spPr/>
      <dgm:t>
        <a:bodyPr/>
        <a:lstStyle/>
        <a:p>
          <a:endParaRPr lang="pl-PL" sz="2400" b="1">
            <a:solidFill>
              <a:srgbClr val="FFC000"/>
            </a:solidFill>
          </a:endParaRPr>
        </a:p>
      </dgm:t>
    </dgm:pt>
    <dgm:pt modelId="{E96B90B7-0DD0-45B5-8824-592B6F933351}">
      <dgm:prSet phldrT="[Tekst]" custT="1"/>
      <dgm:spPr/>
      <dgm:t>
        <a:bodyPr/>
        <a:lstStyle/>
        <a:p>
          <a:r>
            <a:rPr lang="pl-PL" sz="2400" b="1" dirty="0" smtClean="0">
              <a:solidFill>
                <a:srgbClr val="FFC000"/>
              </a:solidFill>
            </a:rPr>
            <a:t>wypadkowe</a:t>
          </a:r>
          <a:endParaRPr lang="pl-PL" sz="2400" b="1" dirty="0">
            <a:solidFill>
              <a:srgbClr val="FFC000"/>
            </a:solidFill>
          </a:endParaRPr>
        </a:p>
      </dgm:t>
    </dgm:pt>
    <dgm:pt modelId="{898D7E0C-9E41-429E-BF1B-790DB73B5372}" type="parTrans" cxnId="{B6D8C889-922C-42B5-9B30-3E94AB1CD668}">
      <dgm:prSet/>
      <dgm:spPr/>
      <dgm:t>
        <a:bodyPr/>
        <a:lstStyle/>
        <a:p>
          <a:endParaRPr lang="pl-PL" sz="2400" b="1">
            <a:solidFill>
              <a:srgbClr val="FFC000"/>
            </a:solidFill>
          </a:endParaRPr>
        </a:p>
      </dgm:t>
    </dgm:pt>
    <dgm:pt modelId="{1B675379-E3C5-4943-A5BF-29FCF94BB633}" type="sibTrans" cxnId="{B6D8C889-922C-42B5-9B30-3E94AB1CD668}">
      <dgm:prSet/>
      <dgm:spPr/>
      <dgm:t>
        <a:bodyPr/>
        <a:lstStyle/>
        <a:p>
          <a:endParaRPr lang="pl-PL" sz="2400" b="1">
            <a:solidFill>
              <a:srgbClr val="FFC000"/>
            </a:solidFill>
          </a:endParaRPr>
        </a:p>
      </dgm:t>
    </dgm:pt>
    <dgm:pt modelId="{FDE1DC5D-E725-4944-AAF5-98A8D26583B1}" type="pres">
      <dgm:prSet presAssocID="{05276D64-A8AC-4408-AA23-DCEB472C4B9F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7DB691AB-4F28-4CBB-A08F-4388B6B5ED24}" type="pres">
      <dgm:prSet presAssocID="{9E07BACF-5ACD-4487-9588-90C8ADC6F976}" presName="hierRoot1" presStyleCnt="0">
        <dgm:presLayoutVars>
          <dgm:hierBranch val="init"/>
        </dgm:presLayoutVars>
      </dgm:prSet>
      <dgm:spPr/>
    </dgm:pt>
    <dgm:pt modelId="{8C99571C-13AB-43A6-9352-DEAFD833A167}" type="pres">
      <dgm:prSet presAssocID="{9E07BACF-5ACD-4487-9588-90C8ADC6F976}" presName="rootComposite1" presStyleCnt="0"/>
      <dgm:spPr/>
    </dgm:pt>
    <dgm:pt modelId="{B39A6A84-0623-4FED-8081-2F360A4B5B08}" type="pres">
      <dgm:prSet presAssocID="{9E07BACF-5ACD-4487-9588-90C8ADC6F976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861768E-D985-48A7-9B0E-57176879C53F}" type="pres">
      <dgm:prSet presAssocID="{9E07BACF-5ACD-4487-9588-90C8ADC6F976}" presName="topArc1" presStyleLbl="parChTrans1D1" presStyleIdx="0" presStyleCnt="10"/>
      <dgm:spPr/>
    </dgm:pt>
    <dgm:pt modelId="{91594936-D5FE-46C0-B615-F0D8AA788B2C}" type="pres">
      <dgm:prSet presAssocID="{9E07BACF-5ACD-4487-9588-90C8ADC6F976}" presName="bottomArc1" presStyleLbl="parChTrans1D1" presStyleIdx="1" presStyleCnt="10"/>
      <dgm:spPr/>
    </dgm:pt>
    <dgm:pt modelId="{A2DDCADC-DB4B-4FE1-871C-FD2ABCCE35C5}" type="pres">
      <dgm:prSet presAssocID="{9E07BACF-5ACD-4487-9588-90C8ADC6F976}" presName="topConnNode1" presStyleLbl="node1" presStyleIdx="0" presStyleCnt="0"/>
      <dgm:spPr/>
      <dgm:t>
        <a:bodyPr/>
        <a:lstStyle/>
        <a:p>
          <a:endParaRPr lang="pl-PL"/>
        </a:p>
      </dgm:t>
    </dgm:pt>
    <dgm:pt modelId="{CB870695-4F17-4711-9E73-86A610433CCD}" type="pres">
      <dgm:prSet presAssocID="{9E07BACF-5ACD-4487-9588-90C8ADC6F976}" presName="hierChild2" presStyleCnt="0"/>
      <dgm:spPr/>
    </dgm:pt>
    <dgm:pt modelId="{A22B3BCC-D5C6-4668-985E-474EDD3902A0}" type="pres">
      <dgm:prSet presAssocID="{BB019502-07B6-4933-88A0-B8E25F22BE7F}" presName="Name28" presStyleLbl="parChTrans1D2" presStyleIdx="0" presStyleCnt="4"/>
      <dgm:spPr/>
      <dgm:t>
        <a:bodyPr/>
        <a:lstStyle/>
        <a:p>
          <a:endParaRPr lang="pl-PL"/>
        </a:p>
      </dgm:t>
    </dgm:pt>
    <dgm:pt modelId="{4DE1B050-A083-4043-A1E4-6CA7386C74B8}" type="pres">
      <dgm:prSet presAssocID="{185EB4B8-5739-4DA7-B5B5-C9767B164093}" presName="hierRoot2" presStyleCnt="0">
        <dgm:presLayoutVars>
          <dgm:hierBranch val="init"/>
        </dgm:presLayoutVars>
      </dgm:prSet>
      <dgm:spPr/>
    </dgm:pt>
    <dgm:pt modelId="{7193EBA4-DAD9-474A-93C5-38887C2DAE4B}" type="pres">
      <dgm:prSet presAssocID="{185EB4B8-5739-4DA7-B5B5-C9767B164093}" presName="rootComposite2" presStyleCnt="0"/>
      <dgm:spPr/>
    </dgm:pt>
    <dgm:pt modelId="{4D8F7DB6-5858-41E5-94E8-D8779E71B526}" type="pres">
      <dgm:prSet presAssocID="{185EB4B8-5739-4DA7-B5B5-C9767B16409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996CA5B-AC81-4C17-AA81-8A9085EE086C}" type="pres">
      <dgm:prSet presAssocID="{185EB4B8-5739-4DA7-B5B5-C9767B164093}" presName="topArc2" presStyleLbl="parChTrans1D1" presStyleIdx="2" presStyleCnt="10"/>
      <dgm:spPr/>
    </dgm:pt>
    <dgm:pt modelId="{1FCF4F12-BFFD-4F3B-A4A5-070B01319734}" type="pres">
      <dgm:prSet presAssocID="{185EB4B8-5739-4DA7-B5B5-C9767B164093}" presName="bottomArc2" presStyleLbl="parChTrans1D1" presStyleIdx="3" presStyleCnt="10"/>
      <dgm:spPr/>
    </dgm:pt>
    <dgm:pt modelId="{AE64A0A0-87A0-4161-AADD-D7FBB74E47D1}" type="pres">
      <dgm:prSet presAssocID="{185EB4B8-5739-4DA7-B5B5-C9767B164093}" presName="topConnNode2" presStyleLbl="node2" presStyleIdx="0" presStyleCnt="0"/>
      <dgm:spPr/>
      <dgm:t>
        <a:bodyPr/>
        <a:lstStyle/>
        <a:p>
          <a:endParaRPr lang="pl-PL"/>
        </a:p>
      </dgm:t>
    </dgm:pt>
    <dgm:pt modelId="{E5F5F752-A70F-49F8-B81A-48C1A2B1B717}" type="pres">
      <dgm:prSet presAssocID="{185EB4B8-5739-4DA7-B5B5-C9767B164093}" presName="hierChild4" presStyleCnt="0"/>
      <dgm:spPr/>
    </dgm:pt>
    <dgm:pt modelId="{CE12F7EB-B69C-44A8-88AB-7A561E05FBFA}" type="pres">
      <dgm:prSet presAssocID="{185EB4B8-5739-4DA7-B5B5-C9767B164093}" presName="hierChild5" presStyleCnt="0"/>
      <dgm:spPr/>
    </dgm:pt>
    <dgm:pt modelId="{120DE899-26EE-48CB-B5AB-F1B7902C3227}" type="pres">
      <dgm:prSet presAssocID="{AB58FD8B-E6C7-48C8-826E-96FA15BCF38C}" presName="Name28" presStyleLbl="parChTrans1D2" presStyleIdx="1" presStyleCnt="4"/>
      <dgm:spPr/>
      <dgm:t>
        <a:bodyPr/>
        <a:lstStyle/>
        <a:p>
          <a:endParaRPr lang="pl-PL"/>
        </a:p>
      </dgm:t>
    </dgm:pt>
    <dgm:pt modelId="{7B6F13A8-EB68-482A-A342-9C2727422B92}" type="pres">
      <dgm:prSet presAssocID="{D909F75C-6142-4877-AF24-51119679AF50}" presName="hierRoot2" presStyleCnt="0">
        <dgm:presLayoutVars>
          <dgm:hierBranch val="init"/>
        </dgm:presLayoutVars>
      </dgm:prSet>
      <dgm:spPr/>
    </dgm:pt>
    <dgm:pt modelId="{AB6819B8-D3B3-4176-B6FA-1427537E68D1}" type="pres">
      <dgm:prSet presAssocID="{D909F75C-6142-4877-AF24-51119679AF50}" presName="rootComposite2" presStyleCnt="0"/>
      <dgm:spPr/>
    </dgm:pt>
    <dgm:pt modelId="{DD15C94C-38A0-4F03-AA14-CA1EB1695FE6}" type="pres">
      <dgm:prSet presAssocID="{D909F75C-6142-4877-AF24-51119679AF5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53AA24A-57CC-4C7F-9D8F-61F8449F908F}" type="pres">
      <dgm:prSet presAssocID="{D909F75C-6142-4877-AF24-51119679AF50}" presName="topArc2" presStyleLbl="parChTrans1D1" presStyleIdx="4" presStyleCnt="10"/>
      <dgm:spPr/>
    </dgm:pt>
    <dgm:pt modelId="{03CEE356-CE3F-497D-B5D1-3C59C79B9427}" type="pres">
      <dgm:prSet presAssocID="{D909F75C-6142-4877-AF24-51119679AF50}" presName="bottomArc2" presStyleLbl="parChTrans1D1" presStyleIdx="5" presStyleCnt="10"/>
      <dgm:spPr/>
    </dgm:pt>
    <dgm:pt modelId="{65E3B8AE-6920-4A1B-88E3-87D39AB1FD26}" type="pres">
      <dgm:prSet presAssocID="{D909F75C-6142-4877-AF24-51119679AF50}" presName="topConnNode2" presStyleLbl="node2" presStyleIdx="0" presStyleCnt="0"/>
      <dgm:spPr/>
      <dgm:t>
        <a:bodyPr/>
        <a:lstStyle/>
        <a:p>
          <a:endParaRPr lang="pl-PL"/>
        </a:p>
      </dgm:t>
    </dgm:pt>
    <dgm:pt modelId="{EFC3503D-8E20-43EE-AF60-B8401BEF9E52}" type="pres">
      <dgm:prSet presAssocID="{D909F75C-6142-4877-AF24-51119679AF50}" presName="hierChild4" presStyleCnt="0"/>
      <dgm:spPr/>
    </dgm:pt>
    <dgm:pt modelId="{043C1442-72AF-4E25-8673-B91B21259DDD}" type="pres">
      <dgm:prSet presAssocID="{D909F75C-6142-4877-AF24-51119679AF50}" presName="hierChild5" presStyleCnt="0"/>
      <dgm:spPr/>
    </dgm:pt>
    <dgm:pt modelId="{1FF3CD57-0FB9-47A3-98BF-72694CB122BB}" type="pres">
      <dgm:prSet presAssocID="{898D7E0C-9E41-429E-BF1B-790DB73B5372}" presName="Name28" presStyleLbl="parChTrans1D2" presStyleIdx="2" presStyleCnt="4"/>
      <dgm:spPr/>
      <dgm:t>
        <a:bodyPr/>
        <a:lstStyle/>
        <a:p>
          <a:endParaRPr lang="pl-PL"/>
        </a:p>
      </dgm:t>
    </dgm:pt>
    <dgm:pt modelId="{2B5BF9FE-C61B-404C-B5FB-E59EC92D271F}" type="pres">
      <dgm:prSet presAssocID="{E96B90B7-0DD0-45B5-8824-592B6F933351}" presName="hierRoot2" presStyleCnt="0">
        <dgm:presLayoutVars>
          <dgm:hierBranch val="init"/>
        </dgm:presLayoutVars>
      </dgm:prSet>
      <dgm:spPr/>
    </dgm:pt>
    <dgm:pt modelId="{3E469686-413C-40FF-9026-9DD4B3E288C0}" type="pres">
      <dgm:prSet presAssocID="{E96B90B7-0DD0-45B5-8824-592B6F933351}" presName="rootComposite2" presStyleCnt="0"/>
      <dgm:spPr/>
    </dgm:pt>
    <dgm:pt modelId="{3FB80273-D39C-44F8-9C49-8A60FA7ED08A}" type="pres">
      <dgm:prSet presAssocID="{E96B90B7-0DD0-45B5-8824-592B6F93335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19DBFD5-75E6-49E5-850E-C771830B170F}" type="pres">
      <dgm:prSet presAssocID="{E96B90B7-0DD0-45B5-8824-592B6F933351}" presName="topArc2" presStyleLbl="parChTrans1D1" presStyleIdx="6" presStyleCnt="10"/>
      <dgm:spPr/>
    </dgm:pt>
    <dgm:pt modelId="{56FA4E9B-4C3B-4EBA-93EB-B279E2615B81}" type="pres">
      <dgm:prSet presAssocID="{E96B90B7-0DD0-45B5-8824-592B6F933351}" presName="bottomArc2" presStyleLbl="parChTrans1D1" presStyleIdx="7" presStyleCnt="10"/>
      <dgm:spPr/>
    </dgm:pt>
    <dgm:pt modelId="{935717AC-CA61-42B0-BCBC-C4E0C34B752F}" type="pres">
      <dgm:prSet presAssocID="{E96B90B7-0DD0-45B5-8824-592B6F933351}" presName="topConnNode2" presStyleLbl="node2" presStyleIdx="0" presStyleCnt="0"/>
      <dgm:spPr/>
      <dgm:t>
        <a:bodyPr/>
        <a:lstStyle/>
        <a:p>
          <a:endParaRPr lang="pl-PL"/>
        </a:p>
      </dgm:t>
    </dgm:pt>
    <dgm:pt modelId="{7EB16C11-07BB-4F35-A06E-9873E71D6972}" type="pres">
      <dgm:prSet presAssocID="{E96B90B7-0DD0-45B5-8824-592B6F933351}" presName="hierChild4" presStyleCnt="0"/>
      <dgm:spPr/>
    </dgm:pt>
    <dgm:pt modelId="{B937901A-B596-4F02-9744-0FFC2D7DF941}" type="pres">
      <dgm:prSet presAssocID="{E96B90B7-0DD0-45B5-8824-592B6F933351}" presName="hierChild5" presStyleCnt="0"/>
      <dgm:spPr/>
    </dgm:pt>
    <dgm:pt modelId="{D8495FD1-3AC7-4AA9-9FB0-A796FAA1726C}" type="pres">
      <dgm:prSet presAssocID="{FB42A177-3306-4BBB-A196-08003D6EC7E0}" presName="Name28" presStyleLbl="parChTrans1D2" presStyleIdx="3" presStyleCnt="4"/>
      <dgm:spPr/>
      <dgm:t>
        <a:bodyPr/>
        <a:lstStyle/>
        <a:p>
          <a:endParaRPr lang="pl-PL"/>
        </a:p>
      </dgm:t>
    </dgm:pt>
    <dgm:pt modelId="{09367C32-26CF-49AC-A105-AC1418614E1A}" type="pres">
      <dgm:prSet presAssocID="{34FDA90D-1D83-47E9-9520-86A09675FC36}" presName="hierRoot2" presStyleCnt="0">
        <dgm:presLayoutVars>
          <dgm:hierBranch val="init"/>
        </dgm:presLayoutVars>
      </dgm:prSet>
      <dgm:spPr/>
    </dgm:pt>
    <dgm:pt modelId="{2A935E37-0FCF-4CD0-B16F-EB3C38633ABF}" type="pres">
      <dgm:prSet presAssocID="{34FDA90D-1D83-47E9-9520-86A09675FC36}" presName="rootComposite2" presStyleCnt="0"/>
      <dgm:spPr/>
    </dgm:pt>
    <dgm:pt modelId="{0AEB1F85-5746-4263-BCE5-D05BD5DB83B0}" type="pres">
      <dgm:prSet presAssocID="{34FDA90D-1D83-47E9-9520-86A09675FC3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28EB8CC-48A2-49CC-98CA-2BEC4338A337}" type="pres">
      <dgm:prSet presAssocID="{34FDA90D-1D83-47E9-9520-86A09675FC36}" presName="topArc2" presStyleLbl="parChTrans1D1" presStyleIdx="8" presStyleCnt="10"/>
      <dgm:spPr/>
    </dgm:pt>
    <dgm:pt modelId="{6BC06A99-7306-436B-B4DD-D859F1F06978}" type="pres">
      <dgm:prSet presAssocID="{34FDA90D-1D83-47E9-9520-86A09675FC36}" presName="bottomArc2" presStyleLbl="parChTrans1D1" presStyleIdx="9" presStyleCnt="10"/>
      <dgm:spPr/>
    </dgm:pt>
    <dgm:pt modelId="{925BBC36-E089-47CE-962C-530F0533D0EA}" type="pres">
      <dgm:prSet presAssocID="{34FDA90D-1D83-47E9-9520-86A09675FC36}" presName="topConnNode2" presStyleLbl="node2" presStyleIdx="0" presStyleCnt="0"/>
      <dgm:spPr/>
      <dgm:t>
        <a:bodyPr/>
        <a:lstStyle/>
        <a:p>
          <a:endParaRPr lang="pl-PL"/>
        </a:p>
      </dgm:t>
    </dgm:pt>
    <dgm:pt modelId="{F6886AEA-F7F9-48CB-BBF7-06B66149C6FB}" type="pres">
      <dgm:prSet presAssocID="{34FDA90D-1D83-47E9-9520-86A09675FC36}" presName="hierChild4" presStyleCnt="0"/>
      <dgm:spPr/>
    </dgm:pt>
    <dgm:pt modelId="{84AA9D78-5BC6-4AC3-9D8B-147C311636F9}" type="pres">
      <dgm:prSet presAssocID="{34FDA90D-1D83-47E9-9520-86A09675FC36}" presName="hierChild5" presStyleCnt="0"/>
      <dgm:spPr/>
    </dgm:pt>
    <dgm:pt modelId="{37BF1BDE-FC44-42C2-ABE8-4A9FD25F4407}" type="pres">
      <dgm:prSet presAssocID="{9E07BACF-5ACD-4487-9588-90C8ADC6F976}" presName="hierChild3" presStyleCnt="0"/>
      <dgm:spPr/>
    </dgm:pt>
  </dgm:ptLst>
  <dgm:cxnLst>
    <dgm:cxn modelId="{5736E75B-1552-4E42-B903-1F7E3EDCBDD9}" type="presOf" srcId="{BB019502-07B6-4933-88A0-B8E25F22BE7F}" destId="{A22B3BCC-D5C6-4668-985E-474EDD3902A0}" srcOrd="0" destOrd="0" presId="urn:microsoft.com/office/officeart/2008/layout/HalfCircleOrganizationChart"/>
    <dgm:cxn modelId="{04075833-21C9-4132-AEE8-21A2E7DD7F3E}" srcId="{9E07BACF-5ACD-4487-9588-90C8ADC6F976}" destId="{D909F75C-6142-4877-AF24-51119679AF50}" srcOrd="1" destOrd="0" parTransId="{AB58FD8B-E6C7-48C8-826E-96FA15BCF38C}" sibTransId="{57E9F377-7F03-47E5-ACE7-6D1C7F399981}"/>
    <dgm:cxn modelId="{EC25762C-CFA9-4DEA-BFF8-7303BA03ABD0}" srcId="{05276D64-A8AC-4408-AA23-DCEB472C4B9F}" destId="{9E07BACF-5ACD-4487-9588-90C8ADC6F976}" srcOrd="0" destOrd="0" parTransId="{54DEA338-1560-4B9E-AA98-284EF197553E}" sibTransId="{B0B2056C-9D78-480B-BD7E-8A339A0A5C42}"/>
    <dgm:cxn modelId="{FCFDA5A6-CA3D-4B54-A106-A7C67E9A2F04}" srcId="{9E07BACF-5ACD-4487-9588-90C8ADC6F976}" destId="{185EB4B8-5739-4DA7-B5B5-C9767B164093}" srcOrd="0" destOrd="0" parTransId="{BB019502-07B6-4933-88A0-B8E25F22BE7F}" sibTransId="{930369B6-BBDD-4C30-B897-1D832811559A}"/>
    <dgm:cxn modelId="{C9E46137-A353-4A66-B9D8-8B865E5C485F}" type="presOf" srcId="{D909F75C-6142-4877-AF24-51119679AF50}" destId="{65E3B8AE-6920-4A1B-88E3-87D39AB1FD26}" srcOrd="1" destOrd="0" presId="urn:microsoft.com/office/officeart/2008/layout/HalfCircleOrganizationChart"/>
    <dgm:cxn modelId="{CA18B2D4-4089-4CA0-8E11-F9FDDA278A2C}" srcId="{9E07BACF-5ACD-4487-9588-90C8ADC6F976}" destId="{34FDA90D-1D83-47E9-9520-86A09675FC36}" srcOrd="3" destOrd="0" parTransId="{FB42A177-3306-4BBB-A196-08003D6EC7E0}" sibTransId="{314F2927-D9B0-4289-B7E0-215522AFE077}"/>
    <dgm:cxn modelId="{3E340CE1-90B8-4C16-96A7-6C45C1BDAF92}" type="presOf" srcId="{9E07BACF-5ACD-4487-9588-90C8ADC6F976}" destId="{B39A6A84-0623-4FED-8081-2F360A4B5B08}" srcOrd="0" destOrd="0" presId="urn:microsoft.com/office/officeart/2008/layout/HalfCircleOrganizationChart"/>
    <dgm:cxn modelId="{040CEBD7-ECC9-4C9B-ABE2-0AFE0038E520}" type="presOf" srcId="{AB58FD8B-E6C7-48C8-826E-96FA15BCF38C}" destId="{120DE899-26EE-48CB-B5AB-F1B7902C3227}" srcOrd="0" destOrd="0" presId="urn:microsoft.com/office/officeart/2008/layout/HalfCircleOrganizationChart"/>
    <dgm:cxn modelId="{0B8E1922-ABFB-44BD-908F-14C316085268}" type="presOf" srcId="{34FDA90D-1D83-47E9-9520-86A09675FC36}" destId="{0AEB1F85-5746-4263-BCE5-D05BD5DB83B0}" srcOrd="0" destOrd="0" presId="urn:microsoft.com/office/officeart/2008/layout/HalfCircleOrganizationChart"/>
    <dgm:cxn modelId="{FE41AECD-5C8C-44A5-BC73-34C83EB6D2F0}" type="presOf" srcId="{D909F75C-6142-4877-AF24-51119679AF50}" destId="{DD15C94C-38A0-4F03-AA14-CA1EB1695FE6}" srcOrd="0" destOrd="0" presId="urn:microsoft.com/office/officeart/2008/layout/HalfCircleOrganizationChart"/>
    <dgm:cxn modelId="{5DFED1A1-D6E1-4E4B-81AA-B4318E8B83F9}" type="presOf" srcId="{E96B90B7-0DD0-45B5-8824-592B6F933351}" destId="{935717AC-CA61-42B0-BCBC-C4E0C34B752F}" srcOrd="1" destOrd="0" presId="urn:microsoft.com/office/officeart/2008/layout/HalfCircleOrganizationChart"/>
    <dgm:cxn modelId="{37C66878-6143-4D18-A916-0AD060740141}" type="presOf" srcId="{898D7E0C-9E41-429E-BF1B-790DB73B5372}" destId="{1FF3CD57-0FB9-47A3-98BF-72694CB122BB}" srcOrd="0" destOrd="0" presId="urn:microsoft.com/office/officeart/2008/layout/HalfCircleOrganizationChart"/>
    <dgm:cxn modelId="{599E22AC-1C5B-4D78-A25D-F5B9AAB61865}" type="presOf" srcId="{185EB4B8-5739-4DA7-B5B5-C9767B164093}" destId="{4D8F7DB6-5858-41E5-94E8-D8779E71B526}" srcOrd="0" destOrd="0" presId="urn:microsoft.com/office/officeart/2008/layout/HalfCircleOrganizationChart"/>
    <dgm:cxn modelId="{B6D8C889-922C-42B5-9B30-3E94AB1CD668}" srcId="{9E07BACF-5ACD-4487-9588-90C8ADC6F976}" destId="{E96B90B7-0DD0-45B5-8824-592B6F933351}" srcOrd="2" destOrd="0" parTransId="{898D7E0C-9E41-429E-BF1B-790DB73B5372}" sibTransId="{1B675379-E3C5-4943-A5BF-29FCF94BB633}"/>
    <dgm:cxn modelId="{97AC9FFC-E9FB-4C0F-9997-21A925154393}" type="presOf" srcId="{E96B90B7-0DD0-45B5-8824-592B6F933351}" destId="{3FB80273-D39C-44F8-9C49-8A60FA7ED08A}" srcOrd="0" destOrd="0" presId="urn:microsoft.com/office/officeart/2008/layout/HalfCircleOrganizationChart"/>
    <dgm:cxn modelId="{4A45D38C-38E5-47E9-B01A-50F4619A72D7}" type="presOf" srcId="{9E07BACF-5ACD-4487-9588-90C8ADC6F976}" destId="{A2DDCADC-DB4B-4FE1-871C-FD2ABCCE35C5}" srcOrd="1" destOrd="0" presId="urn:microsoft.com/office/officeart/2008/layout/HalfCircleOrganizationChart"/>
    <dgm:cxn modelId="{93253371-E1E0-4DC0-B322-78EBB161E237}" type="presOf" srcId="{FB42A177-3306-4BBB-A196-08003D6EC7E0}" destId="{D8495FD1-3AC7-4AA9-9FB0-A796FAA1726C}" srcOrd="0" destOrd="0" presId="urn:microsoft.com/office/officeart/2008/layout/HalfCircleOrganizationChart"/>
    <dgm:cxn modelId="{664CFDDC-9DF7-4EA6-9DB7-3C00DD23710C}" type="presOf" srcId="{05276D64-A8AC-4408-AA23-DCEB472C4B9F}" destId="{FDE1DC5D-E725-4944-AAF5-98A8D26583B1}" srcOrd="0" destOrd="0" presId="urn:microsoft.com/office/officeart/2008/layout/HalfCircleOrganizationChart"/>
    <dgm:cxn modelId="{D1C000CB-DFD9-4C37-AC0B-4AFCA3D1EA84}" type="presOf" srcId="{185EB4B8-5739-4DA7-B5B5-C9767B164093}" destId="{AE64A0A0-87A0-4161-AADD-D7FBB74E47D1}" srcOrd="1" destOrd="0" presId="urn:microsoft.com/office/officeart/2008/layout/HalfCircleOrganizationChart"/>
    <dgm:cxn modelId="{88F6B3DF-0D6F-430E-8544-F3CB45DFFAE5}" type="presOf" srcId="{34FDA90D-1D83-47E9-9520-86A09675FC36}" destId="{925BBC36-E089-47CE-962C-530F0533D0EA}" srcOrd="1" destOrd="0" presId="urn:microsoft.com/office/officeart/2008/layout/HalfCircleOrganizationChart"/>
    <dgm:cxn modelId="{CC0416F5-A586-4EF9-BDC8-4F3718E77344}" type="presParOf" srcId="{FDE1DC5D-E725-4944-AAF5-98A8D26583B1}" destId="{7DB691AB-4F28-4CBB-A08F-4388B6B5ED24}" srcOrd="0" destOrd="0" presId="urn:microsoft.com/office/officeart/2008/layout/HalfCircleOrganizationChart"/>
    <dgm:cxn modelId="{80BFA6D3-F536-4792-AC04-41E18F58117C}" type="presParOf" srcId="{7DB691AB-4F28-4CBB-A08F-4388B6B5ED24}" destId="{8C99571C-13AB-43A6-9352-DEAFD833A167}" srcOrd="0" destOrd="0" presId="urn:microsoft.com/office/officeart/2008/layout/HalfCircleOrganizationChart"/>
    <dgm:cxn modelId="{58CD5F3C-6783-4F32-B560-8FCA8A917448}" type="presParOf" srcId="{8C99571C-13AB-43A6-9352-DEAFD833A167}" destId="{B39A6A84-0623-4FED-8081-2F360A4B5B08}" srcOrd="0" destOrd="0" presId="urn:microsoft.com/office/officeart/2008/layout/HalfCircleOrganizationChart"/>
    <dgm:cxn modelId="{DCA3FA6B-9F10-403C-8497-2C153895227B}" type="presParOf" srcId="{8C99571C-13AB-43A6-9352-DEAFD833A167}" destId="{2861768E-D985-48A7-9B0E-57176879C53F}" srcOrd="1" destOrd="0" presId="urn:microsoft.com/office/officeart/2008/layout/HalfCircleOrganizationChart"/>
    <dgm:cxn modelId="{3FDDBA22-66C3-4116-AAE9-1372A266D2EB}" type="presParOf" srcId="{8C99571C-13AB-43A6-9352-DEAFD833A167}" destId="{91594936-D5FE-46C0-B615-F0D8AA788B2C}" srcOrd="2" destOrd="0" presId="urn:microsoft.com/office/officeart/2008/layout/HalfCircleOrganizationChart"/>
    <dgm:cxn modelId="{9B6C0455-D382-4130-93D2-9CAB34AD46FC}" type="presParOf" srcId="{8C99571C-13AB-43A6-9352-DEAFD833A167}" destId="{A2DDCADC-DB4B-4FE1-871C-FD2ABCCE35C5}" srcOrd="3" destOrd="0" presId="urn:microsoft.com/office/officeart/2008/layout/HalfCircleOrganizationChart"/>
    <dgm:cxn modelId="{EBBAF7DB-CE88-4615-9EE3-861CB62579E2}" type="presParOf" srcId="{7DB691AB-4F28-4CBB-A08F-4388B6B5ED24}" destId="{CB870695-4F17-4711-9E73-86A610433CCD}" srcOrd="1" destOrd="0" presId="urn:microsoft.com/office/officeart/2008/layout/HalfCircleOrganizationChart"/>
    <dgm:cxn modelId="{7C0843FD-958D-4144-BCD2-387CF9227D83}" type="presParOf" srcId="{CB870695-4F17-4711-9E73-86A610433CCD}" destId="{A22B3BCC-D5C6-4668-985E-474EDD3902A0}" srcOrd="0" destOrd="0" presId="urn:microsoft.com/office/officeart/2008/layout/HalfCircleOrganizationChart"/>
    <dgm:cxn modelId="{474BB498-4A21-44F7-AA3E-9BA70DD3CB77}" type="presParOf" srcId="{CB870695-4F17-4711-9E73-86A610433CCD}" destId="{4DE1B050-A083-4043-A1E4-6CA7386C74B8}" srcOrd="1" destOrd="0" presId="urn:microsoft.com/office/officeart/2008/layout/HalfCircleOrganizationChart"/>
    <dgm:cxn modelId="{5D72A472-967A-4506-ADFA-7164D347548D}" type="presParOf" srcId="{4DE1B050-A083-4043-A1E4-6CA7386C74B8}" destId="{7193EBA4-DAD9-474A-93C5-38887C2DAE4B}" srcOrd="0" destOrd="0" presId="urn:microsoft.com/office/officeart/2008/layout/HalfCircleOrganizationChart"/>
    <dgm:cxn modelId="{8F06CDAA-A319-4685-95C4-66887A13EA91}" type="presParOf" srcId="{7193EBA4-DAD9-474A-93C5-38887C2DAE4B}" destId="{4D8F7DB6-5858-41E5-94E8-D8779E71B526}" srcOrd="0" destOrd="0" presId="urn:microsoft.com/office/officeart/2008/layout/HalfCircleOrganizationChart"/>
    <dgm:cxn modelId="{485694EB-1EB3-4F05-8199-CA366BCDE48A}" type="presParOf" srcId="{7193EBA4-DAD9-474A-93C5-38887C2DAE4B}" destId="{0996CA5B-AC81-4C17-AA81-8A9085EE086C}" srcOrd="1" destOrd="0" presId="urn:microsoft.com/office/officeart/2008/layout/HalfCircleOrganizationChart"/>
    <dgm:cxn modelId="{9A1E03BB-ABE8-41A8-B8AF-38649AF1464B}" type="presParOf" srcId="{7193EBA4-DAD9-474A-93C5-38887C2DAE4B}" destId="{1FCF4F12-BFFD-4F3B-A4A5-070B01319734}" srcOrd="2" destOrd="0" presId="urn:microsoft.com/office/officeart/2008/layout/HalfCircleOrganizationChart"/>
    <dgm:cxn modelId="{8388CF52-9C21-4265-B0E4-6C0B196F2AF0}" type="presParOf" srcId="{7193EBA4-DAD9-474A-93C5-38887C2DAE4B}" destId="{AE64A0A0-87A0-4161-AADD-D7FBB74E47D1}" srcOrd="3" destOrd="0" presId="urn:microsoft.com/office/officeart/2008/layout/HalfCircleOrganizationChart"/>
    <dgm:cxn modelId="{B003C97A-456A-4DE7-81FE-3361A0DE1944}" type="presParOf" srcId="{4DE1B050-A083-4043-A1E4-6CA7386C74B8}" destId="{E5F5F752-A70F-49F8-B81A-48C1A2B1B717}" srcOrd="1" destOrd="0" presId="urn:microsoft.com/office/officeart/2008/layout/HalfCircleOrganizationChart"/>
    <dgm:cxn modelId="{F7105B52-9F76-419B-816E-8546C0E02EA3}" type="presParOf" srcId="{4DE1B050-A083-4043-A1E4-6CA7386C74B8}" destId="{CE12F7EB-B69C-44A8-88AB-7A561E05FBFA}" srcOrd="2" destOrd="0" presId="urn:microsoft.com/office/officeart/2008/layout/HalfCircleOrganizationChart"/>
    <dgm:cxn modelId="{899EBE24-45AD-4564-AC89-A4224DBE9509}" type="presParOf" srcId="{CB870695-4F17-4711-9E73-86A610433CCD}" destId="{120DE899-26EE-48CB-B5AB-F1B7902C3227}" srcOrd="2" destOrd="0" presId="urn:microsoft.com/office/officeart/2008/layout/HalfCircleOrganizationChart"/>
    <dgm:cxn modelId="{5ACE5450-D683-4055-8D0A-A096FC7E26CF}" type="presParOf" srcId="{CB870695-4F17-4711-9E73-86A610433CCD}" destId="{7B6F13A8-EB68-482A-A342-9C2727422B92}" srcOrd="3" destOrd="0" presId="urn:microsoft.com/office/officeart/2008/layout/HalfCircleOrganizationChart"/>
    <dgm:cxn modelId="{14B92994-48E2-47D4-A38B-99F0E44E48D9}" type="presParOf" srcId="{7B6F13A8-EB68-482A-A342-9C2727422B92}" destId="{AB6819B8-D3B3-4176-B6FA-1427537E68D1}" srcOrd="0" destOrd="0" presId="urn:microsoft.com/office/officeart/2008/layout/HalfCircleOrganizationChart"/>
    <dgm:cxn modelId="{6474D8E8-8EED-468D-9C9D-9C45B822FDAE}" type="presParOf" srcId="{AB6819B8-D3B3-4176-B6FA-1427537E68D1}" destId="{DD15C94C-38A0-4F03-AA14-CA1EB1695FE6}" srcOrd="0" destOrd="0" presId="urn:microsoft.com/office/officeart/2008/layout/HalfCircleOrganizationChart"/>
    <dgm:cxn modelId="{E52207A5-700E-4D05-A815-421FFC275A63}" type="presParOf" srcId="{AB6819B8-D3B3-4176-B6FA-1427537E68D1}" destId="{353AA24A-57CC-4C7F-9D8F-61F8449F908F}" srcOrd="1" destOrd="0" presId="urn:microsoft.com/office/officeart/2008/layout/HalfCircleOrganizationChart"/>
    <dgm:cxn modelId="{537323C1-A09B-4865-BEF2-F0AF8D76A8FA}" type="presParOf" srcId="{AB6819B8-D3B3-4176-B6FA-1427537E68D1}" destId="{03CEE356-CE3F-497D-B5D1-3C59C79B9427}" srcOrd="2" destOrd="0" presId="urn:microsoft.com/office/officeart/2008/layout/HalfCircleOrganizationChart"/>
    <dgm:cxn modelId="{1B3C0D3F-7EA9-4E0F-AAB4-B60554F878F8}" type="presParOf" srcId="{AB6819B8-D3B3-4176-B6FA-1427537E68D1}" destId="{65E3B8AE-6920-4A1B-88E3-87D39AB1FD26}" srcOrd="3" destOrd="0" presId="urn:microsoft.com/office/officeart/2008/layout/HalfCircleOrganizationChart"/>
    <dgm:cxn modelId="{84984A99-427A-44EE-8100-F7D4A61EA441}" type="presParOf" srcId="{7B6F13A8-EB68-482A-A342-9C2727422B92}" destId="{EFC3503D-8E20-43EE-AF60-B8401BEF9E52}" srcOrd="1" destOrd="0" presId="urn:microsoft.com/office/officeart/2008/layout/HalfCircleOrganizationChart"/>
    <dgm:cxn modelId="{609BE9C1-4FDA-4774-9FC0-5E0E2782674E}" type="presParOf" srcId="{7B6F13A8-EB68-482A-A342-9C2727422B92}" destId="{043C1442-72AF-4E25-8673-B91B21259DDD}" srcOrd="2" destOrd="0" presId="urn:microsoft.com/office/officeart/2008/layout/HalfCircleOrganizationChart"/>
    <dgm:cxn modelId="{3A9C018F-884F-4E60-B9C5-C10A72FE536E}" type="presParOf" srcId="{CB870695-4F17-4711-9E73-86A610433CCD}" destId="{1FF3CD57-0FB9-47A3-98BF-72694CB122BB}" srcOrd="4" destOrd="0" presId="urn:microsoft.com/office/officeart/2008/layout/HalfCircleOrganizationChart"/>
    <dgm:cxn modelId="{D44C77FC-EA91-491E-BDC3-FDE51AB470B6}" type="presParOf" srcId="{CB870695-4F17-4711-9E73-86A610433CCD}" destId="{2B5BF9FE-C61B-404C-B5FB-E59EC92D271F}" srcOrd="5" destOrd="0" presId="urn:microsoft.com/office/officeart/2008/layout/HalfCircleOrganizationChart"/>
    <dgm:cxn modelId="{8E1A2DF0-8011-4D27-A838-FCA8FEB5FB15}" type="presParOf" srcId="{2B5BF9FE-C61B-404C-B5FB-E59EC92D271F}" destId="{3E469686-413C-40FF-9026-9DD4B3E288C0}" srcOrd="0" destOrd="0" presId="urn:microsoft.com/office/officeart/2008/layout/HalfCircleOrganizationChart"/>
    <dgm:cxn modelId="{B4F0B3DD-B42F-4C67-990F-E193E486480F}" type="presParOf" srcId="{3E469686-413C-40FF-9026-9DD4B3E288C0}" destId="{3FB80273-D39C-44F8-9C49-8A60FA7ED08A}" srcOrd="0" destOrd="0" presId="urn:microsoft.com/office/officeart/2008/layout/HalfCircleOrganizationChart"/>
    <dgm:cxn modelId="{1AC7191B-EDB0-400B-99E7-A22C1BC73C5F}" type="presParOf" srcId="{3E469686-413C-40FF-9026-9DD4B3E288C0}" destId="{C19DBFD5-75E6-49E5-850E-C771830B170F}" srcOrd="1" destOrd="0" presId="urn:microsoft.com/office/officeart/2008/layout/HalfCircleOrganizationChart"/>
    <dgm:cxn modelId="{EA88A772-D76B-4B25-9C2B-4E0895762F5B}" type="presParOf" srcId="{3E469686-413C-40FF-9026-9DD4B3E288C0}" destId="{56FA4E9B-4C3B-4EBA-93EB-B279E2615B81}" srcOrd="2" destOrd="0" presId="urn:microsoft.com/office/officeart/2008/layout/HalfCircleOrganizationChart"/>
    <dgm:cxn modelId="{DD422893-9A5A-4DC2-8655-B0182CF4D16F}" type="presParOf" srcId="{3E469686-413C-40FF-9026-9DD4B3E288C0}" destId="{935717AC-CA61-42B0-BCBC-C4E0C34B752F}" srcOrd="3" destOrd="0" presId="urn:microsoft.com/office/officeart/2008/layout/HalfCircleOrganizationChart"/>
    <dgm:cxn modelId="{0C218ABD-8758-403E-B09B-8A54A6342B3B}" type="presParOf" srcId="{2B5BF9FE-C61B-404C-B5FB-E59EC92D271F}" destId="{7EB16C11-07BB-4F35-A06E-9873E71D6972}" srcOrd="1" destOrd="0" presId="urn:microsoft.com/office/officeart/2008/layout/HalfCircleOrganizationChart"/>
    <dgm:cxn modelId="{E5EB5E4F-EE41-44EE-81E6-2C3FBEA798B8}" type="presParOf" srcId="{2B5BF9FE-C61B-404C-B5FB-E59EC92D271F}" destId="{B937901A-B596-4F02-9744-0FFC2D7DF941}" srcOrd="2" destOrd="0" presId="urn:microsoft.com/office/officeart/2008/layout/HalfCircleOrganizationChart"/>
    <dgm:cxn modelId="{EFF4CDC2-5421-43D4-BCA6-91C021B2D18F}" type="presParOf" srcId="{CB870695-4F17-4711-9E73-86A610433CCD}" destId="{D8495FD1-3AC7-4AA9-9FB0-A796FAA1726C}" srcOrd="6" destOrd="0" presId="urn:microsoft.com/office/officeart/2008/layout/HalfCircleOrganizationChart"/>
    <dgm:cxn modelId="{52AF9BFD-8123-434C-B388-7D79EE75DF71}" type="presParOf" srcId="{CB870695-4F17-4711-9E73-86A610433CCD}" destId="{09367C32-26CF-49AC-A105-AC1418614E1A}" srcOrd="7" destOrd="0" presId="urn:microsoft.com/office/officeart/2008/layout/HalfCircleOrganizationChart"/>
    <dgm:cxn modelId="{E64F1B7F-DAA4-41F0-B3F8-0AB655D51FCE}" type="presParOf" srcId="{09367C32-26CF-49AC-A105-AC1418614E1A}" destId="{2A935E37-0FCF-4CD0-B16F-EB3C38633ABF}" srcOrd="0" destOrd="0" presId="urn:microsoft.com/office/officeart/2008/layout/HalfCircleOrganizationChart"/>
    <dgm:cxn modelId="{2C801A8B-2EB8-4C51-B5F0-DBD8E0211A81}" type="presParOf" srcId="{2A935E37-0FCF-4CD0-B16F-EB3C38633ABF}" destId="{0AEB1F85-5746-4263-BCE5-D05BD5DB83B0}" srcOrd="0" destOrd="0" presId="urn:microsoft.com/office/officeart/2008/layout/HalfCircleOrganizationChart"/>
    <dgm:cxn modelId="{AF3CBFAC-5D73-42D8-8EA3-CF89A4BBB88C}" type="presParOf" srcId="{2A935E37-0FCF-4CD0-B16F-EB3C38633ABF}" destId="{E28EB8CC-48A2-49CC-98CA-2BEC4338A337}" srcOrd="1" destOrd="0" presId="urn:microsoft.com/office/officeart/2008/layout/HalfCircleOrganizationChart"/>
    <dgm:cxn modelId="{4D88E3F6-783A-420D-8DF3-A0FBBC6DF70C}" type="presParOf" srcId="{2A935E37-0FCF-4CD0-B16F-EB3C38633ABF}" destId="{6BC06A99-7306-436B-B4DD-D859F1F06978}" srcOrd="2" destOrd="0" presId="urn:microsoft.com/office/officeart/2008/layout/HalfCircleOrganizationChart"/>
    <dgm:cxn modelId="{749C688A-5FC8-4EAE-B035-999E0DB3DF79}" type="presParOf" srcId="{2A935E37-0FCF-4CD0-B16F-EB3C38633ABF}" destId="{925BBC36-E089-47CE-962C-530F0533D0EA}" srcOrd="3" destOrd="0" presId="urn:microsoft.com/office/officeart/2008/layout/HalfCircleOrganizationChart"/>
    <dgm:cxn modelId="{7E140E19-157C-4F92-B4F0-6527045BC5D8}" type="presParOf" srcId="{09367C32-26CF-49AC-A105-AC1418614E1A}" destId="{F6886AEA-F7F9-48CB-BBF7-06B66149C6FB}" srcOrd="1" destOrd="0" presId="urn:microsoft.com/office/officeart/2008/layout/HalfCircleOrganizationChart"/>
    <dgm:cxn modelId="{7B752C66-D71E-4C38-9ACE-7C269AE1CE02}" type="presParOf" srcId="{09367C32-26CF-49AC-A105-AC1418614E1A}" destId="{84AA9D78-5BC6-4AC3-9D8B-147C311636F9}" srcOrd="2" destOrd="0" presId="urn:microsoft.com/office/officeart/2008/layout/HalfCircleOrganizationChart"/>
    <dgm:cxn modelId="{1CA4987E-4900-4136-8030-17082875603D}" type="presParOf" srcId="{7DB691AB-4F28-4CBB-A08F-4388B6B5ED24}" destId="{37BF1BDE-FC44-42C2-ABE8-4A9FD25F4407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95FD1-3AC7-4AA9-9FB0-A796FAA1726C}">
      <dsp:nvSpPr>
        <dsp:cNvPr id="0" name=""/>
        <dsp:cNvSpPr/>
      </dsp:nvSpPr>
      <dsp:spPr>
        <a:xfrm>
          <a:off x="5075460" y="1319265"/>
          <a:ext cx="3975132" cy="459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966"/>
              </a:lnTo>
              <a:lnTo>
                <a:pt x="3975132" y="229966"/>
              </a:lnTo>
              <a:lnTo>
                <a:pt x="3975132" y="459932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3CD57-0FB9-47A3-98BF-72694CB122BB}">
      <dsp:nvSpPr>
        <dsp:cNvPr id="0" name=""/>
        <dsp:cNvSpPr/>
      </dsp:nvSpPr>
      <dsp:spPr>
        <a:xfrm>
          <a:off x="5075460" y="1319265"/>
          <a:ext cx="1325044" cy="459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966"/>
              </a:lnTo>
              <a:lnTo>
                <a:pt x="1325044" y="229966"/>
              </a:lnTo>
              <a:lnTo>
                <a:pt x="1325044" y="459932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DE899-26EE-48CB-B5AB-F1B7902C3227}">
      <dsp:nvSpPr>
        <dsp:cNvPr id="0" name=""/>
        <dsp:cNvSpPr/>
      </dsp:nvSpPr>
      <dsp:spPr>
        <a:xfrm>
          <a:off x="3750416" y="1319265"/>
          <a:ext cx="1325044" cy="459932"/>
        </a:xfrm>
        <a:custGeom>
          <a:avLst/>
          <a:gdLst/>
          <a:ahLst/>
          <a:cxnLst/>
          <a:rect l="0" t="0" r="0" b="0"/>
          <a:pathLst>
            <a:path>
              <a:moveTo>
                <a:pt x="1325044" y="0"/>
              </a:moveTo>
              <a:lnTo>
                <a:pt x="1325044" y="229966"/>
              </a:lnTo>
              <a:lnTo>
                <a:pt x="0" y="229966"/>
              </a:lnTo>
              <a:lnTo>
                <a:pt x="0" y="459932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2B3BCC-D5C6-4668-985E-474EDD3902A0}">
      <dsp:nvSpPr>
        <dsp:cNvPr id="0" name=""/>
        <dsp:cNvSpPr/>
      </dsp:nvSpPr>
      <dsp:spPr>
        <a:xfrm>
          <a:off x="1100328" y="1319265"/>
          <a:ext cx="3975132" cy="459932"/>
        </a:xfrm>
        <a:custGeom>
          <a:avLst/>
          <a:gdLst/>
          <a:ahLst/>
          <a:cxnLst/>
          <a:rect l="0" t="0" r="0" b="0"/>
          <a:pathLst>
            <a:path>
              <a:moveTo>
                <a:pt x="3975132" y="0"/>
              </a:moveTo>
              <a:lnTo>
                <a:pt x="3975132" y="229966"/>
              </a:lnTo>
              <a:lnTo>
                <a:pt x="0" y="229966"/>
              </a:lnTo>
              <a:lnTo>
                <a:pt x="0" y="459932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1768E-D985-48A7-9B0E-57176879C53F}">
      <dsp:nvSpPr>
        <dsp:cNvPr id="0" name=""/>
        <dsp:cNvSpPr/>
      </dsp:nvSpPr>
      <dsp:spPr>
        <a:xfrm>
          <a:off x="4527922" y="224187"/>
          <a:ext cx="1095077" cy="1095077"/>
        </a:xfrm>
        <a:prstGeom prst="arc">
          <a:avLst>
            <a:gd name="adj1" fmla="val 13200000"/>
            <a:gd name="adj2" fmla="val 19200000"/>
          </a:avLst>
        </a:pr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594936-D5FE-46C0-B615-F0D8AA788B2C}">
      <dsp:nvSpPr>
        <dsp:cNvPr id="0" name=""/>
        <dsp:cNvSpPr/>
      </dsp:nvSpPr>
      <dsp:spPr>
        <a:xfrm>
          <a:off x="4527922" y="224187"/>
          <a:ext cx="1095077" cy="1095077"/>
        </a:xfrm>
        <a:prstGeom prst="arc">
          <a:avLst>
            <a:gd name="adj1" fmla="val 2400000"/>
            <a:gd name="adj2" fmla="val 8400000"/>
          </a:avLst>
        </a:pr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A6A84-0623-4FED-8081-2F360A4B5B08}">
      <dsp:nvSpPr>
        <dsp:cNvPr id="0" name=""/>
        <dsp:cNvSpPr/>
      </dsp:nvSpPr>
      <dsp:spPr>
        <a:xfrm>
          <a:off x="3980383" y="421301"/>
          <a:ext cx="2190155" cy="700849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rgbClr val="FFC000"/>
              </a:solidFill>
            </a:rPr>
            <a:t>UBEZPIECZENIA SPOŁECZNE</a:t>
          </a:r>
          <a:endParaRPr lang="pl-PL" sz="2400" b="1" kern="1200" dirty="0">
            <a:solidFill>
              <a:srgbClr val="FFC000"/>
            </a:solidFill>
          </a:endParaRPr>
        </a:p>
      </dsp:txBody>
      <dsp:txXfrm>
        <a:off x="3980383" y="421301"/>
        <a:ext cx="2190155" cy="700849"/>
      </dsp:txXfrm>
    </dsp:sp>
    <dsp:sp modelId="{0996CA5B-AC81-4C17-AA81-8A9085EE086C}">
      <dsp:nvSpPr>
        <dsp:cNvPr id="0" name=""/>
        <dsp:cNvSpPr/>
      </dsp:nvSpPr>
      <dsp:spPr>
        <a:xfrm>
          <a:off x="552789" y="1779198"/>
          <a:ext cx="1095077" cy="1095077"/>
        </a:xfrm>
        <a:prstGeom prst="arc">
          <a:avLst>
            <a:gd name="adj1" fmla="val 13200000"/>
            <a:gd name="adj2" fmla="val 19200000"/>
          </a:avLst>
        </a:pr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CF4F12-BFFD-4F3B-A4A5-070B01319734}">
      <dsp:nvSpPr>
        <dsp:cNvPr id="0" name=""/>
        <dsp:cNvSpPr/>
      </dsp:nvSpPr>
      <dsp:spPr>
        <a:xfrm>
          <a:off x="552789" y="1779198"/>
          <a:ext cx="1095077" cy="1095077"/>
        </a:xfrm>
        <a:prstGeom prst="arc">
          <a:avLst>
            <a:gd name="adj1" fmla="val 2400000"/>
            <a:gd name="adj2" fmla="val 8400000"/>
          </a:avLst>
        </a:pr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F7DB6-5858-41E5-94E8-D8779E71B526}">
      <dsp:nvSpPr>
        <dsp:cNvPr id="0" name=""/>
        <dsp:cNvSpPr/>
      </dsp:nvSpPr>
      <dsp:spPr>
        <a:xfrm>
          <a:off x="5250" y="1976312"/>
          <a:ext cx="2190155" cy="700849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rgbClr val="FFC000"/>
              </a:solidFill>
            </a:rPr>
            <a:t>chorobowe</a:t>
          </a:r>
          <a:endParaRPr lang="pl-PL" sz="2400" b="1" kern="1200" dirty="0">
            <a:solidFill>
              <a:srgbClr val="FFC000"/>
            </a:solidFill>
          </a:endParaRPr>
        </a:p>
      </dsp:txBody>
      <dsp:txXfrm>
        <a:off x="5250" y="1976312"/>
        <a:ext cx="2190155" cy="700849"/>
      </dsp:txXfrm>
    </dsp:sp>
    <dsp:sp modelId="{353AA24A-57CC-4C7F-9D8F-61F8449F908F}">
      <dsp:nvSpPr>
        <dsp:cNvPr id="0" name=""/>
        <dsp:cNvSpPr/>
      </dsp:nvSpPr>
      <dsp:spPr>
        <a:xfrm>
          <a:off x="3202877" y="1779198"/>
          <a:ext cx="1095077" cy="1095077"/>
        </a:xfrm>
        <a:prstGeom prst="arc">
          <a:avLst>
            <a:gd name="adj1" fmla="val 13200000"/>
            <a:gd name="adj2" fmla="val 19200000"/>
          </a:avLst>
        </a:pr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EE356-CE3F-497D-B5D1-3C59C79B9427}">
      <dsp:nvSpPr>
        <dsp:cNvPr id="0" name=""/>
        <dsp:cNvSpPr/>
      </dsp:nvSpPr>
      <dsp:spPr>
        <a:xfrm>
          <a:off x="3202877" y="1779198"/>
          <a:ext cx="1095077" cy="1095077"/>
        </a:xfrm>
        <a:prstGeom prst="arc">
          <a:avLst>
            <a:gd name="adj1" fmla="val 2400000"/>
            <a:gd name="adj2" fmla="val 8400000"/>
          </a:avLst>
        </a:pr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5C94C-38A0-4F03-AA14-CA1EB1695FE6}">
      <dsp:nvSpPr>
        <dsp:cNvPr id="0" name=""/>
        <dsp:cNvSpPr/>
      </dsp:nvSpPr>
      <dsp:spPr>
        <a:xfrm>
          <a:off x="2655339" y="1976312"/>
          <a:ext cx="2190155" cy="700849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rgbClr val="FFC000"/>
              </a:solidFill>
            </a:rPr>
            <a:t>emerytalne</a:t>
          </a:r>
          <a:endParaRPr lang="pl-PL" sz="2400" b="1" kern="1200" dirty="0">
            <a:solidFill>
              <a:srgbClr val="FFC000"/>
            </a:solidFill>
          </a:endParaRPr>
        </a:p>
      </dsp:txBody>
      <dsp:txXfrm>
        <a:off x="2655339" y="1976312"/>
        <a:ext cx="2190155" cy="700849"/>
      </dsp:txXfrm>
    </dsp:sp>
    <dsp:sp modelId="{C19DBFD5-75E6-49E5-850E-C771830B170F}">
      <dsp:nvSpPr>
        <dsp:cNvPr id="0" name=""/>
        <dsp:cNvSpPr/>
      </dsp:nvSpPr>
      <dsp:spPr>
        <a:xfrm>
          <a:off x="5852966" y="1779198"/>
          <a:ext cx="1095077" cy="1095077"/>
        </a:xfrm>
        <a:prstGeom prst="arc">
          <a:avLst>
            <a:gd name="adj1" fmla="val 13200000"/>
            <a:gd name="adj2" fmla="val 19200000"/>
          </a:avLst>
        </a:pr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A4E9B-4C3B-4EBA-93EB-B279E2615B81}">
      <dsp:nvSpPr>
        <dsp:cNvPr id="0" name=""/>
        <dsp:cNvSpPr/>
      </dsp:nvSpPr>
      <dsp:spPr>
        <a:xfrm>
          <a:off x="5852966" y="1779198"/>
          <a:ext cx="1095077" cy="1095077"/>
        </a:xfrm>
        <a:prstGeom prst="arc">
          <a:avLst>
            <a:gd name="adj1" fmla="val 2400000"/>
            <a:gd name="adj2" fmla="val 8400000"/>
          </a:avLst>
        </a:pr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80273-D39C-44F8-9C49-8A60FA7ED08A}">
      <dsp:nvSpPr>
        <dsp:cNvPr id="0" name=""/>
        <dsp:cNvSpPr/>
      </dsp:nvSpPr>
      <dsp:spPr>
        <a:xfrm>
          <a:off x="5305427" y="1976312"/>
          <a:ext cx="2190155" cy="700849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rgbClr val="FFC000"/>
              </a:solidFill>
            </a:rPr>
            <a:t>wypadkowe</a:t>
          </a:r>
          <a:endParaRPr lang="pl-PL" sz="2400" b="1" kern="1200" dirty="0">
            <a:solidFill>
              <a:srgbClr val="FFC000"/>
            </a:solidFill>
          </a:endParaRPr>
        </a:p>
      </dsp:txBody>
      <dsp:txXfrm>
        <a:off x="5305427" y="1976312"/>
        <a:ext cx="2190155" cy="700849"/>
      </dsp:txXfrm>
    </dsp:sp>
    <dsp:sp modelId="{E28EB8CC-48A2-49CC-98CA-2BEC4338A337}">
      <dsp:nvSpPr>
        <dsp:cNvPr id="0" name=""/>
        <dsp:cNvSpPr/>
      </dsp:nvSpPr>
      <dsp:spPr>
        <a:xfrm>
          <a:off x="8503054" y="1779198"/>
          <a:ext cx="1095077" cy="1095077"/>
        </a:xfrm>
        <a:prstGeom prst="arc">
          <a:avLst>
            <a:gd name="adj1" fmla="val 13200000"/>
            <a:gd name="adj2" fmla="val 19200000"/>
          </a:avLst>
        </a:pr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C06A99-7306-436B-B4DD-D859F1F06978}">
      <dsp:nvSpPr>
        <dsp:cNvPr id="0" name=""/>
        <dsp:cNvSpPr/>
      </dsp:nvSpPr>
      <dsp:spPr>
        <a:xfrm>
          <a:off x="8503054" y="1779198"/>
          <a:ext cx="1095077" cy="1095077"/>
        </a:xfrm>
        <a:prstGeom prst="arc">
          <a:avLst>
            <a:gd name="adj1" fmla="val 2400000"/>
            <a:gd name="adj2" fmla="val 8400000"/>
          </a:avLst>
        </a:pr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EB1F85-5746-4263-BCE5-D05BD5DB83B0}">
      <dsp:nvSpPr>
        <dsp:cNvPr id="0" name=""/>
        <dsp:cNvSpPr/>
      </dsp:nvSpPr>
      <dsp:spPr>
        <a:xfrm>
          <a:off x="7955515" y="1976312"/>
          <a:ext cx="2190155" cy="700849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rgbClr val="FFC000"/>
              </a:solidFill>
            </a:rPr>
            <a:t>rentowe</a:t>
          </a:r>
          <a:endParaRPr lang="pl-PL" sz="2400" b="1" kern="1200" dirty="0">
            <a:solidFill>
              <a:srgbClr val="FFC000"/>
            </a:solidFill>
          </a:endParaRPr>
        </a:p>
      </dsp:txBody>
      <dsp:txXfrm>
        <a:off x="7955515" y="1976312"/>
        <a:ext cx="2190155" cy="700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90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898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2738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2807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4733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0227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692481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93468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20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0887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046820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8646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1779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4606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6211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4376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1843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9579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296902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26656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69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7734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9512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789147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01652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72080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29491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7966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0135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08779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525317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352909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041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663611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61166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468239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8612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3974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03748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16466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91230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09980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20432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651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47184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473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6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064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94138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780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989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33" r:id="rId1"/>
    <p:sldLayoutId id="2147485834" r:id="rId2"/>
    <p:sldLayoutId id="2147485835" r:id="rId3"/>
    <p:sldLayoutId id="2147485836" r:id="rId4"/>
    <p:sldLayoutId id="2147485837" r:id="rId5"/>
    <p:sldLayoutId id="2147485838" r:id="rId6"/>
    <p:sldLayoutId id="2147485839" r:id="rId7"/>
    <p:sldLayoutId id="2147485840" r:id="rId8"/>
    <p:sldLayoutId id="2147485841" r:id="rId9"/>
    <p:sldLayoutId id="2147485842" r:id="rId10"/>
    <p:sldLayoutId id="21474858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532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63" r:id="rId1"/>
    <p:sldLayoutId id="2147485864" r:id="rId2"/>
    <p:sldLayoutId id="2147485865" r:id="rId3"/>
    <p:sldLayoutId id="2147485866" r:id="rId4"/>
    <p:sldLayoutId id="2147485867" r:id="rId5"/>
    <p:sldLayoutId id="2147485868" r:id="rId6"/>
    <p:sldLayoutId id="2147485869" r:id="rId7"/>
    <p:sldLayoutId id="2147485870" r:id="rId8"/>
    <p:sldLayoutId id="2147485871" r:id="rId9"/>
    <p:sldLayoutId id="2147485872" r:id="rId10"/>
    <p:sldLayoutId id="21474858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618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41" r:id="rId1"/>
    <p:sldLayoutId id="2147485942" r:id="rId2"/>
    <p:sldLayoutId id="2147485943" r:id="rId3"/>
    <p:sldLayoutId id="2147485944" r:id="rId4"/>
    <p:sldLayoutId id="2147485945" r:id="rId5"/>
    <p:sldLayoutId id="2147485946" r:id="rId6"/>
    <p:sldLayoutId id="2147485947" r:id="rId7"/>
    <p:sldLayoutId id="2147485948" r:id="rId8"/>
    <p:sldLayoutId id="2147485949" r:id="rId9"/>
    <p:sldLayoutId id="2147485950" r:id="rId10"/>
    <p:sldLayoutId id="21474859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ADC5A6-AAE4-4287-89B8-618DC9F0D47D}" type="datetimeFigureOut">
              <a:rPr lang="pl-PL" smtClean="0"/>
              <a:t>2018-06-04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7DBC8B-7BC6-4F7F-A502-B119A2ABC2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09407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043" r:id="rId1"/>
    <p:sldLayoutId id="2147486044" r:id="rId2"/>
    <p:sldLayoutId id="2147486045" r:id="rId3"/>
    <p:sldLayoutId id="2147486046" r:id="rId4"/>
    <p:sldLayoutId id="2147486047" r:id="rId5"/>
    <p:sldLayoutId id="2147486048" r:id="rId6"/>
    <p:sldLayoutId id="2147486049" r:id="rId7"/>
    <p:sldLayoutId id="2147486050" r:id="rId8"/>
    <p:sldLayoutId id="2147486051" r:id="rId9"/>
    <p:sldLayoutId id="2147486052" r:id="rId10"/>
    <p:sldLayoutId id="2147486053" r:id="rId11"/>
    <p:sldLayoutId id="2147486054" r:id="rId12"/>
    <p:sldLayoutId id="2147486055" r:id="rId13"/>
    <p:sldLayoutId id="2147486056" r:id="rId14"/>
    <p:sldLayoutId id="2147486057" r:id="rId15"/>
    <p:sldLayoutId id="2147486058" r:id="rId16"/>
    <p:sldLayoutId id="21474860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alillaa.blogspot.com/2013/06/o-choroba.html" TargetMode="External"/><Relationship Id="rId2" Type="http://schemas.openxmlformats.org/officeDocument/2006/relationships/hyperlink" Target="http://sklep-kamed.pl/wp-content/uploads/2016/05/ludzik-z-kulami-ok-e1465247004621.png" TargetMode="External"/><Relationship Id="rId1" Type="http://schemas.openxmlformats.org/officeDocument/2006/relationships/slideLayout" Target="../slideLayouts/slideLayout35.xml"/><Relationship Id="rId5" Type="http://schemas.openxmlformats.org/officeDocument/2006/relationships/hyperlink" Target="http://www.tbi-bud.pl/index.php/o-firmie" TargetMode="External"/><Relationship Id="rId4" Type="http://schemas.openxmlformats.org/officeDocument/2006/relationships/hyperlink" Target="https://cdn.pixabay.com/photo/2018/04/05/21/21/grandparents-3294286_960_720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60876" y="1058333"/>
            <a:ext cx="10972800" cy="452612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7200" b="1" dirty="0" smtClean="0">
                <a:ln w="19050" cmpd="sng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Ubezpieczenia społeczne  </a:t>
            </a:r>
            <a:r>
              <a:rPr lang="pl-PL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-dlaczego są tak ważne dla mnie i dla ciebie?</a:t>
            </a:r>
            <a:endParaRPr lang="pl-PL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089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DZIĘKUJEMY ZA UWAGĘ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 smtClean="0"/>
              <a:t>Julia Grzywacz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 smtClean="0"/>
              <a:t>Angelika Domaradzka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 Zuzanna Nowak</a:t>
            </a:r>
          </a:p>
        </p:txBody>
      </p:sp>
    </p:spTree>
    <p:extLst>
      <p:ext uri="{BB962C8B-B14F-4D97-AF65-F5344CB8AC3E}">
        <p14:creationId xmlns:p14="http://schemas.microsoft.com/office/powerpoint/2010/main" val="27653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07672" y="397937"/>
            <a:ext cx="10292126" cy="1832020"/>
          </a:xfrm>
        </p:spPr>
        <p:txBody>
          <a:bodyPr>
            <a:noAutofit/>
          </a:bodyPr>
          <a:lstStyle/>
          <a:p>
            <a:r>
              <a:rPr lang="pl-PL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Czy </a:t>
            </a:r>
            <a:r>
              <a:rPr lang="pl-PL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nie zastanawiałeś się kiedyś po co </a:t>
            </a:r>
            <a:r>
              <a:rPr lang="pl-PL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się ubezpiecza, </a:t>
            </a:r>
            <a:br>
              <a:rPr lang="pl-PL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płaci składki? I po co nam ubezpieczenia społeczne? </a:t>
            </a:r>
            <a:br>
              <a:rPr lang="pl-PL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 </a:t>
            </a:r>
            <a:r>
              <a:rPr lang="pl-PL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pewno </a:t>
            </a:r>
            <a:r>
              <a:rPr lang="pl-PL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tak. I pewnie nie do końca znasz na to odpowiedzi, więc </a:t>
            </a:r>
            <a:r>
              <a:rPr lang="pl-PL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ja Ci to teraz </a:t>
            </a:r>
            <a:r>
              <a:rPr lang="pl-PL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dokładniej </a:t>
            </a:r>
            <a:r>
              <a:rPr lang="pl-PL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wyjaśnię. </a:t>
            </a:r>
            <a:endParaRPr lang="pl-PL" sz="3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16359" y="2730888"/>
            <a:ext cx="8290378" cy="3433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200" dirty="0" smtClean="0"/>
              <a:t>Wyobraź sobie, że w przychodzi taki dzień, w którym pech Cię nie opuszcza: będąc w pracy miałeś wypadek -</a:t>
            </a:r>
            <a:r>
              <a:rPr lang="pl-PL" sz="2200" dirty="0"/>
              <a:t> </a:t>
            </a:r>
            <a:r>
              <a:rPr lang="pl-PL" sz="2200" dirty="0" smtClean="0"/>
              <a:t>nie wiesz, czy będziesz mógł wrócić do niej kiedykolwiek, Twoja bliska osoba zachorowała, ciocia której byłeś jedyną rodziną zmarła. </a:t>
            </a:r>
            <a:br>
              <a:rPr lang="pl-PL" sz="2200" dirty="0" smtClean="0"/>
            </a:br>
            <a:r>
              <a:rPr lang="pl-PL" sz="2200" dirty="0" smtClean="0"/>
              <a:t>Myślisz, że wtedy zostaniesz </a:t>
            </a:r>
            <a:r>
              <a:rPr lang="pl-PL" sz="2200" dirty="0"/>
              <a:t>bez środków do </a:t>
            </a:r>
            <a:r>
              <a:rPr lang="pl-PL" sz="2200" dirty="0" smtClean="0"/>
              <a:t>życia i nie dasz sobie z tym wszystkim rady…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pl-PL" sz="2400" dirty="0" smtClean="0"/>
              <a:t>Oczywiście, że nie masz racji! </a:t>
            </a:r>
            <a:r>
              <a:rPr lang="pl-PL" sz="2400" b="1" dirty="0" smtClean="0">
                <a:solidFill>
                  <a:srgbClr val="FFFF00"/>
                </a:solidFill>
              </a:rPr>
              <a:t>Możesz zabezpieczyć się na wypadek  takich sytuacji. Wystarczy, że będziesz ubezpieczony w Zakładzie Ubezpieczeń Społecznych.</a:t>
            </a:r>
            <a:endParaRPr lang="pl-PL" sz="2400" b="1" dirty="0">
              <a:solidFill>
                <a:srgbClr val="FFFF0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537" y="2305318"/>
            <a:ext cx="2446646" cy="330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4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000">
        <p:split orient="vert"/>
      </p:transition>
    </mc:Choice>
    <mc:Fallback xmlns="">
      <p:transition spd="slow" advTm="2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6557" y="69475"/>
            <a:ext cx="10515600" cy="986594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Ubezpieczony – jak i gdzie?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404" y="1056070"/>
            <a:ext cx="10915638" cy="1348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200" dirty="0" smtClean="0"/>
              <a:t>W naszym kraju od wielu lat obowiązuje powszechny </a:t>
            </a:r>
            <a:r>
              <a:rPr lang="pl-PL" sz="2200" b="1" i="1" dirty="0" smtClean="0"/>
              <a:t>system ubezpieczeń społecznych. </a:t>
            </a:r>
            <a:br>
              <a:rPr lang="pl-PL" sz="2200" b="1" i="1" dirty="0" smtClean="0"/>
            </a:br>
            <a:r>
              <a:rPr lang="pl-PL" sz="2200" dirty="0" smtClean="0"/>
              <a:t>Ma na celu zabezpieczenie materialne osób nie mogących pracować z różnych przyczyn </a:t>
            </a:r>
            <a:br>
              <a:rPr lang="pl-PL" sz="2200" dirty="0" smtClean="0"/>
            </a:br>
            <a:r>
              <a:rPr lang="pl-PL" sz="2200" dirty="0" smtClean="0"/>
              <a:t>(choroba, wypadek, niezdolność do pracy, podeszły wiek). Systemem tym zarządza Zakład Ubezpieczeń Społecznych.</a:t>
            </a:r>
            <a:endParaRPr lang="pl-PL" sz="2200" dirty="0"/>
          </a:p>
        </p:txBody>
      </p:sp>
      <p:graphicFrame>
        <p:nvGraphicFramePr>
          <p:cNvPr id="57" name="Diagram 56"/>
          <p:cNvGraphicFramePr/>
          <p:nvPr>
            <p:extLst>
              <p:ext uri="{D42A27DB-BD31-4B8C-83A1-F6EECF244321}">
                <p14:modId xmlns:p14="http://schemas.microsoft.com/office/powerpoint/2010/main" val="2347724697"/>
              </p:ext>
            </p:extLst>
          </p:nvPr>
        </p:nvGraphicFramePr>
        <p:xfrm>
          <a:off x="776494" y="2597228"/>
          <a:ext cx="10150922" cy="3098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34852" y="6015607"/>
            <a:ext cx="11616742" cy="552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200" dirty="0" smtClean="0"/>
              <a:t>Z każdego z tych ubezpieczeń (funduszy) Zakład  </a:t>
            </a:r>
            <a:r>
              <a:rPr lang="pl-PL" sz="2200" dirty="0"/>
              <a:t>Ubezpieczeń </a:t>
            </a:r>
            <a:r>
              <a:rPr lang="pl-PL" sz="2200" dirty="0" smtClean="0"/>
              <a:t>Społecznych wypłaca inne świadczenia.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568146480"/>
      </p:ext>
    </p:extLst>
  </p:cSld>
  <p:clrMapOvr>
    <a:masterClrMapping/>
  </p:clrMapOvr>
  <p:transition spd="slow" advTm="1500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09412" y="108488"/>
            <a:ext cx="9601196" cy="1303867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choroba lub macierzyństwo</a:t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95374" y="914770"/>
            <a:ext cx="8233554" cy="2222452"/>
          </a:xfrm>
        </p:spPr>
        <p:txBody>
          <a:bodyPr>
            <a:noAutofit/>
          </a:bodyPr>
          <a:lstStyle/>
          <a:p>
            <a:r>
              <a:rPr lang="pl-PL" sz="2200" dirty="0" smtClean="0"/>
              <a:t>Urodziło Ci się dziecko lub dzieci - dzięki  ubezpieczeniu nie musisz od razu wracać do pracy. Możesz zostać z dziećmi w domu </a:t>
            </a:r>
            <a:br>
              <a:rPr lang="pl-PL" sz="2200" dirty="0" smtClean="0"/>
            </a:br>
            <a:r>
              <a:rPr lang="pl-PL" sz="2200" dirty="0" smtClean="0"/>
              <a:t>i dostawać </a:t>
            </a:r>
            <a:r>
              <a:rPr lang="pl-PL" sz="2200" b="1" dirty="0" smtClean="0">
                <a:solidFill>
                  <a:srgbClr val="FFFF00"/>
                </a:solidFill>
              </a:rPr>
              <a:t>zasiłek macierzyński .</a:t>
            </a:r>
          </a:p>
          <a:p>
            <a:r>
              <a:rPr lang="pl-PL" sz="2200" dirty="0" smtClean="0"/>
              <a:t>Gdy Twoje dziecko lub inny członek rodziny zachoruje możesz się starać o </a:t>
            </a:r>
            <a:r>
              <a:rPr lang="pl-PL" sz="2200" b="1" dirty="0" smtClean="0">
                <a:solidFill>
                  <a:srgbClr val="FFFF00"/>
                </a:solidFill>
              </a:rPr>
              <a:t>zasiłek opiekuńczy</a:t>
            </a:r>
            <a:r>
              <a:rPr lang="pl-PL" sz="2200" dirty="0" smtClean="0"/>
              <a:t>.</a:t>
            </a: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11344755" y="30996"/>
            <a:ext cx="1317357" cy="6749512"/>
          </a:xfrm>
          <a:prstGeom prst="rect">
            <a:avLst/>
          </a:prstGeom>
          <a:effectLst/>
        </p:spPr>
        <p:txBody>
          <a:bodyPr vert="wordArtVert" lIns="9144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chorobowe</a:t>
            </a:r>
            <a:br>
              <a:rPr lang="pl-PL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pl-PL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5773" y="108488"/>
            <a:ext cx="839492" cy="6749512"/>
          </a:xfrm>
          <a:prstGeom prst="rect">
            <a:avLst/>
          </a:prstGeom>
          <a:effectLst/>
        </p:spPr>
        <p:txBody>
          <a:bodyPr vert="wordArtVert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Ubezpieczenie</a:t>
            </a:r>
            <a:endParaRPr lang="pl-PL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017152" y="3378177"/>
            <a:ext cx="778026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200" dirty="0"/>
              <a:t>A co gdy sam będziesz chory a lekarz zaleci ci leżenie w domu? Możesz liczyć na </a:t>
            </a:r>
            <a:r>
              <a:rPr lang="pl-PL" sz="2200" b="1" dirty="0">
                <a:solidFill>
                  <a:srgbClr val="FFFF00"/>
                </a:solidFill>
              </a:rPr>
              <a:t>zasiłek chorobowy</a:t>
            </a:r>
            <a:r>
              <a:rPr lang="pl-PL" sz="2200" dirty="0"/>
              <a:t>.</a:t>
            </a:r>
            <a:r>
              <a:rPr lang="pl-PL" sz="2200" b="1" dirty="0"/>
              <a:t> </a:t>
            </a:r>
            <a:r>
              <a:rPr lang="pl-PL" sz="2200" dirty="0"/>
              <a:t>Otrzymasz go zamiast pensji, gdy będziesz  ubezpieczony i będziesz korzystać ze zwolnienia lekarskiego. Zasiłek chorobowy możesz dostawać prawie przez pół </a:t>
            </a:r>
            <a:r>
              <a:rPr lang="pl-PL" sz="2200" dirty="0" smtClean="0"/>
              <a:t>roku. 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200" dirty="0" smtClean="0"/>
              <a:t>Gdy </a:t>
            </a:r>
            <a:r>
              <a:rPr lang="pl-PL" sz="2200" dirty="0"/>
              <a:t>skończy Ci się zasiłek a Ty nadal będziesz chory i niezdolny do pracy a dalsze leczenie lub rehabilitacja pomoże Ci wyzdrowieć i do niej wrócić to możesz otrzymać </a:t>
            </a:r>
            <a:r>
              <a:rPr lang="pl-PL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świadczenie rehabilitacyjne</a:t>
            </a:r>
            <a:r>
              <a:rPr lang="pl-PL" sz="2200" b="1" dirty="0"/>
              <a:t>. </a:t>
            </a:r>
            <a:endParaRPr lang="pl-PL" sz="2200" b="1" i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52" y="908291"/>
            <a:ext cx="1636335" cy="2137893"/>
          </a:xfrm>
          <a:prstGeom prst="rect">
            <a:avLst/>
          </a:prstGeom>
        </p:spPr>
      </p:pic>
      <p:pic>
        <p:nvPicPr>
          <p:cNvPr id="3074" name="Picture 2" descr="Znalezione obrazy dla zapytania choroba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729" y="3716863"/>
            <a:ext cx="3013902" cy="25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19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0">
        <p14:ripple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4297" y="245879"/>
            <a:ext cx="10131425" cy="1085990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wypadek PRZY </a:t>
            </a:r>
            <a:r>
              <a:rPr lang="pl-P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PrACY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LUB CHOROBA ZAWODOWA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78805" y="1566514"/>
            <a:ext cx="8242480" cy="19107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200" dirty="0" smtClean="0"/>
              <a:t>Przydarzył Ci się nieszczęśliwy wypadek </a:t>
            </a:r>
            <a:r>
              <a:rPr lang="pl-PL" sz="2200" dirty="0"/>
              <a:t>p</a:t>
            </a:r>
            <a:r>
              <a:rPr lang="pl-PL" sz="2200" dirty="0" smtClean="0"/>
              <a:t>rzy pracy, który spowodował uraz lub śmierć albo zachorowałeś z powodu szkodliwych dla zdrowia warunków w jakich pracowałeś. Jeśli będziesz płacił regularnie składki na to również przysługują Ci świadczenia z ubezpieczeń społecznych. </a:t>
            </a:r>
          </a:p>
          <a:p>
            <a:endParaRPr lang="pl-PL" sz="2200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35773" y="108488"/>
            <a:ext cx="839492" cy="6749512"/>
          </a:xfrm>
          <a:prstGeom prst="rect">
            <a:avLst/>
          </a:prstGeom>
          <a:effectLst/>
        </p:spPr>
        <p:txBody>
          <a:bodyPr vert="wordArtVert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Ubezpieczenie</a:t>
            </a:r>
            <a:endParaRPr lang="pl-PL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1344755" y="30996"/>
            <a:ext cx="1317357" cy="6749512"/>
          </a:xfrm>
          <a:prstGeom prst="rect">
            <a:avLst/>
          </a:prstGeom>
          <a:effectLst/>
        </p:spPr>
        <p:txBody>
          <a:bodyPr vert="wordArtVert" lIns="9144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WYPADKOWE</a:t>
            </a:r>
            <a:br>
              <a:rPr lang="pl-PL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pl-PL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180031" y="3588929"/>
            <a:ext cx="74993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/>
              <a:t>Podstawowe świadczenia, o które możesz się starać to: </a:t>
            </a:r>
            <a:r>
              <a:rPr lang="pl-PL" sz="2200" dirty="0">
                <a:solidFill>
                  <a:srgbClr val="FFFF00"/>
                </a:solidFill>
              </a:rPr>
              <a:t>zasiłek chorobowy, świadczenie rehabilitacyjne i zasiłek wyrównawczy, </a:t>
            </a:r>
            <a:r>
              <a:rPr lang="pl-PL" sz="2200" dirty="0" smtClean="0">
                <a:solidFill>
                  <a:srgbClr val="FFFF00"/>
                </a:solidFill>
              </a:rPr>
              <a:t/>
            </a:r>
            <a:br>
              <a:rPr lang="pl-PL" sz="2200" dirty="0" smtClean="0">
                <a:solidFill>
                  <a:srgbClr val="FFFF00"/>
                </a:solidFill>
              </a:rPr>
            </a:br>
            <a:r>
              <a:rPr lang="pl-PL" sz="2200" dirty="0" smtClean="0">
                <a:solidFill>
                  <a:srgbClr val="FFFF00"/>
                </a:solidFill>
              </a:rPr>
              <a:t>renta </a:t>
            </a:r>
            <a:r>
              <a:rPr lang="pl-PL" sz="2200" dirty="0">
                <a:solidFill>
                  <a:srgbClr val="FFFF00"/>
                </a:solidFill>
              </a:rPr>
              <a:t>wypadkowa</a:t>
            </a:r>
            <a:r>
              <a:rPr lang="pl-PL" sz="2200" dirty="0"/>
              <a:t>. </a:t>
            </a:r>
            <a:r>
              <a:rPr lang="pl-PL" sz="2200" dirty="0" smtClean="0"/>
              <a:t>Zasiłek chorobowy otrzymasz od pierwszego </a:t>
            </a:r>
            <a:br>
              <a:rPr lang="pl-PL" sz="2200" dirty="0" smtClean="0"/>
            </a:br>
            <a:r>
              <a:rPr lang="pl-PL" sz="2200" dirty="0" smtClean="0"/>
              <a:t>dnia niezdolności.</a:t>
            </a:r>
            <a:endParaRPr lang="pl-PL" sz="2200" dirty="0"/>
          </a:p>
          <a:p>
            <a:r>
              <a:rPr lang="pl-PL" sz="2200" dirty="0"/>
              <a:t>Dodatkowo przysługuje także m.in. </a:t>
            </a:r>
            <a:r>
              <a:rPr lang="pl-PL" sz="2200" dirty="0">
                <a:solidFill>
                  <a:srgbClr val="FFFF00"/>
                </a:solidFill>
              </a:rPr>
              <a:t>jednorazowe odszkodowanie </a:t>
            </a:r>
            <a:r>
              <a:rPr lang="pl-PL" sz="2200" dirty="0" smtClean="0">
                <a:solidFill>
                  <a:srgbClr val="FFFF00"/>
                </a:solidFill>
              </a:rPr>
              <a:t/>
            </a:r>
            <a:br>
              <a:rPr lang="pl-PL" sz="2200" dirty="0" smtClean="0">
                <a:solidFill>
                  <a:srgbClr val="FFFF00"/>
                </a:solidFill>
              </a:rPr>
            </a:br>
            <a:r>
              <a:rPr lang="pl-PL" sz="2200" dirty="0" smtClean="0">
                <a:solidFill>
                  <a:srgbClr val="FFFF00"/>
                </a:solidFill>
              </a:rPr>
              <a:t>i </a:t>
            </a:r>
            <a:r>
              <a:rPr lang="pl-PL" sz="2200" dirty="0">
                <a:solidFill>
                  <a:srgbClr val="FFFF00"/>
                </a:solidFill>
              </a:rPr>
              <a:t>renta wypadkowa</a:t>
            </a:r>
            <a:r>
              <a:rPr lang="pl-PL" sz="2200" dirty="0"/>
              <a:t>.</a:t>
            </a:r>
          </a:p>
          <a:p>
            <a:r>
              <a:rPr lang="pl-PL" sz="2200" dirty="0"/>
              <a:t>Jeżeli wypadek przy pracy  lub choroba zawodowa spowoduje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u </a:t>
            </a:r>
            <a:r>
              <a:rPr lang="pl-PL" sz="2200" dirty="0"/>
              <a:t>Ciebie stały lub długotrwały uszczerbek na zdrowiu, możesz otrzymać </a:t>
            </a:r>
            <a:r>
              <a:rPr lang="pl-PL" sz="2200" dirty="0">
                <a:solidFill>
                  <a:srgbClr val="FFFF00"/>
                </a:solidFill>
              </a:rPr>
              <a:t>jednorazowe odszkodowanie</a:t>
            </a:r>
            <a:r>
              <a:rPr lang="pl-PL" sz="2200" dirty="0"/>
              <a:t>.</a:t>
            </a:r>
          </a:p>
        </p:txBody>
      </p:sp>
      <p:pic>
        <p:nvPicPr>
          <p:cNvPr id="2050" name="Picture 2" descr="Znalezione obrazy dla zapytania ludzik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153" y="1308575"/>
            <a:ext cx="1166620" cy="228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nalezione obrazy dla zapytania ludzik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365" y="3846506"/>
            <a:ext cx="1995763" cy="24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75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0000">
        <p14:honeycomb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9565" y="108488"/>
            <a:ext cx="10131425" cy="975645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renty i zasiłek pogrzebowy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907068" y="2061469"/>
            <a:ext cx="10216417" cy="3684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200" dirty="0" smtClean="0"/>
              <a:t>Jeżeli ulegniesz wypadkowi lub zachorujesz, nie możesz wykonywać dotychczasowej pracy i nie będziesz mógł pracować - nawet </a:t>
            </a:r>
            <a:r>
              <a:rPr lang="pl-PL" sz="2200" smtClean="0"/>
              <a:t>jeżeli </a:t>
            </a:r>
            <a:r>
              <a:rPr lang="pl-PL" sz="2200" smtClean="0"/>
              <a:t>się przekwalifikujesz</a:t>
            </a:r>
            <a:r>
              <a:rPr lang="pl-PL" sz="2200" dirty="0" smtClean="0"/>
              <a:t>, to możesz zostać uznany za częściowo lub całkowicie niezdolnego do </a:t>
            </a:r>
            <a:r>
              <a:rPr lang="pl-PL" sz="2200" dirty="0"/>
              <a:t>pracy</a:t>
            </a:r>
            <a:r>
              <a:rPr lang="pl-PL" sz="2200" dirty="0" smtClean="0"/>
              <a:t>. </a:t>
            </a:r>
          </a:p>
          <a:p>
            <a:pPr marL="0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pl-PL" sz="2200" dirty="0" smtClean="0"/>
              <a:t>Będziesz mógł otrzymać </a:t>
            </a:r>
            <a:r>
              <a:rPr lang="pl-PL" sz="2200" dirty="0" smtClean="0">
                <a:solidFill>
                  <a:srgbClr val="FFFF00"/>
                </a:solidFill>
              </a:rPr>
              <a:t>rentę z tytułu niezdolności do pracy</a:t>
            </a:r>
            <a:r>
              <a:rPr lang="pl-PL" sz="2200" dirty="0" smtClean="0"/>
              <a:t>. A jeżeli lekarz orzecznik stwierdzi, że ze względu na chorobę powinieneś się zmienić zawód  możesz liczyć </a:t>
            </a:r>
            <a:br>
              <a:rPr lang="pl-PL" sz="2200" dirty="0" smtClean="0"/>
            </a:br>
            <a:r>
              <a:rPr lang="pl-PL" sz="2200" dirty="0" smtClean="0"/>
              <a:t>na </a:t>
            </a:r>
            <a:r>
              <a:rPr lang="pl-PL" sz="2200" dirty="0" smtClean="0">
                <a:solidFill>
                  <a:srgbClr val="FFFF00"/>
                </a:solidFill>
              </a:rPr>
              <a:t>rentę szkoleniową</a:t>
            </a:r>
            <a:r>
              <a:rPr lang="pl-PL" sz="2200" dirty="0" smtClean="0"/>
              <a:t>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 sz="2200" dirty="0" smtClean="0"/>
              <a:t>Po zmarłym członku rodziny możesz otrzymać </a:t>
            </a:r>
            <a:r>
              <a:rPr lang="pl-PL" sz="2200" dirty="0" smtClean="0">
                <a:solidFill>
                  <a:srgbClr val="FFFF00"/>
                </a:solidFill>
              </a:rPr>
              <a:t>rentę rodzinną</a:t>
            </a:r>
            <a:r>
              <a:rPr lang="pl-PL" sz="2200" dirty="0" smtClean="0"/>
              <a:t>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 sz="2200" dirty="0" smtClean="0"/>
              <a:t>Dodatkowo </a:t>
            </a:r>
            <a:r>
              <a:rPr lang="pl-PL" sz="2200" dirty="0" smtClean="0">
                <a:solidFill>
                  <a:srgbClr val="FFFF00"/>
                </a:solidFill>
              </a:rPr>
              <a:t>zasiłek pogrzebowy </a:t>
            </a:r>
            <a:r>
              <a:rPr lang="pl-PL" sz="2200" dirty="0" smtClean="0"/>
              <a:t>po śmierci członka rodziny </a:t>
            </a:r>
            <a:br>
              <a:rPr lang="pl-PL" sz="2200" dirty="0" smtClean="0"/>
            </a:br>
            <a:r>
              <a:rPr lang="pl-PL" sz="2200" dirty="0" smtClean="0"/>
              <a:t>lub bliskiej osoby pozwoli zrekompensować </a:t>
            </a:r>
            <a:r>
              <a:rPr lang="pl-PL" sz="2200" dirty="0"/>
              <a:t>koszty pogrzebu</a:t>
            </a:r>
            <a:r>
              <a:rPr lang="pl-PL" sz="2200" dirty="0" smtClean="0"/>
              <a:t>.</a:t>
            </a:r>
            <a:endParaRPr lang="pl-PL" sz="22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5773" y="108488"/>
            <a:ext cx="839492" cy="6749512"/>
          </a:xfrm>
          <a:prstGeom prst="rect">
            <a:avLst/>
          </a:prstGeom>
          <a:effectLst/>
        </p:spPr>
        <p:txBody>
          <a:bodyPr vert="wordArtVert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Ubezpieczenie</a:t>
            </a:r>
            <a:endParaRPr lang="pl-PL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1344755" y="30996"/>
            <a:ext cx="1317357" cy="6749512"/>
          </a:xfrm>
          <a:prstGeom prst="rect">
            <a:avLst/>
          </a:prstGeom>
          <a:effectLst/>
        </p:spPr>
        <p:txBody>
          <a:bodyPr vert="wordArtVert" lIns="9144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rentowe</a:t>
            </a:r>
            <a:br>
              <a:rPr lang="pl-PL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pl-PL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992195" y="1211716"/>
            <a:ext cx="83437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 smtClean="0"/>
              <a:t>Z </a:t>
            </a:r>
            <a:r>
              <a:rPr lang="pl-PL" sz="2200" dirty="0" smtClean="0"/>
              <a:t>ubezpieczenia </a:t>
            </a:r>
            <a:r>
              <a:rPr lang="pl-PL" sz="2200" dirty="0" smtClean="0"/>
              <a:t>rentowego wypłacane są renty i zasiłki pogrzebowe.</a:t>
            </a:r>
          </a:p>
        </p:txBody>
      </p:sp>
      <p:pic>
        <p:nvPicPr>
          <p:cNvPr id="13" name="Picture 18" descr="1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020" y="3748955"/>
            <a:ext cx="3463841" cy="28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8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0">
        <p14:shred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9441" y="145957"/>
            <a:ext cx="9269568" cy="897228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emerytury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820" y="1242074"/>
            <a:ext cx="9869618" cy="8886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200" b="1" dirty="0" smtClean="0"/>
              <a:t>Gdy Twój wiek nie pozwoli Ci już pracować to dzięki </a:t>
            </a:r>
            <a:r>
              <a:rPr lang="pl-PL" sz="2200" b="1" dirty="0" smtClean="0">
                <a:solidFill>
                  <a:srgbClr val="FFFF00"/>
                </a:solidFill>
              </a:rPr>
              <a:t>emeryturze</a:t>
            </a:r>
            <a:r>
              <a:rPr lang="pl-PL" sz="2200" b="1" dirty="0" smtClean="0"/>
              <a:t> będziesz mógł rozwinąć swoje zainteresowania. </a:t>
            </a:r>
            <a:endParaRPr lang="pl-PL" sz="2200" b="1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5773" y="108488"/>
            <a:ext cx="839492" cy="6749512"/>
          </a:xfrm>
          <a:prstGeom prst="rect">
            <a:avLst/>
          </a:prstGeom>
          <a:effectLst/>
        </p:spPr>
        <p:txBody>
          <a:bodyPr vert="wordArtVert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Ubezpieczenie</a:t>
            </a:r>
            <a:endParaRPr lang="pl-PL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1344755" y="30996"/>
            <a:ext cx="1317357" cy="6749512"/>
          </a:xfrm>
          <a:prstGeom prst="rect">
            <a:avLst/>
          </a:prstGeom>
          <a:effectLst/>
        </p:spPr>
        <p:txBody>
          <a:bodyPr vert="wordArtVert" lIns="9144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emerytalne</a:t>
            </a:r>
            <a:br>
              <a:rPr lang="pl-PL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pl-PL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752291" y="4987629"/>
            <a:ext cx="6572625" cy="232396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pl-PL" sz="2200" dirty="0" smtClean="0"/>
              <a:t>Pamiętaj jednak, że w obecnym systemie emerytalnym, ile wpłaciłeś, tyle otrzymasz. Wysokość Twojej przyszłej emerytury zależy od tego ile składek wpłacisz. </a:t>
            </a:r>
          </a:p>
          <a:p>
            <a:endParaRPr lang="pl-PL" sz="2200" dirty="0"/>
          </a:p>
        </p:txBody>
      </p:sp>
      <p:sp>
        <p:nvSpPr>
          <p:cNvPr id="8" name="Prostokąt 7"/>
          <p:cNvSpPr/>
          <p:nvPr/>
        </p:nvSpPr>
        <p:spPr>
          <a:xfrm>
            <a:off x="4048940" y="2538338"/>
            <a:ext cx="651628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/>
              <a:t>Kobiety mogą przejść na emeryturę, gdy ukończą co najmniej 60 lat, a mężczyźni – 65 lat. </a:t>
            </a:r>
          </a:p>
          <a:p>
            <a:pPr>
              <a:spcBef>
                <a:spcPts val="1200"/>
              </a:spcBef>
            </a:pPr>
            <a:r>
              <a:rPr lang="pl-PL" sz="2200" dirty="0"/>
              <a:t>Możesz wystąpić o emeryturę zaraz po ukończeniu tego wieku, ale nie musisz. To prawo, a nie </a:t>
            </a:r>
            <a:r>
              <a:rPr lang="pl-PL" sz="2200" dirty="0" smtClean="0"/>
              <a:t>obowiązek.</a:t>
            </a:r>
            <a:endParaRPr lang="pl-PL" sz="2200" dirty="0"/>
          </a:p>
        </p:txBody>
      </p:sp>
      <p:pic>
        <p:nvPicPr>
          <p:cNvPr id="1026" name="Picture 2" descr="Znalezione obrazy dla zapytania starszy czlowiek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58" y="2070719"/>
            <a:ext cx="4257532" cy="282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978" y="4895769"/>
            <a:ext cx="1524979" cy="162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4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25000">
        <p14:glitter pattern="hexagon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7493" y="225037"/>
            <a:ext cx="10131425" cy="894825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UBEZPIECZAJ SIĘ! ubezpieczenia społeczne </a:t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naprawdę są ważne i ułatwiają życie!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91976" y="4295942"/>
            <a:ext cx="5734445" cy="10873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200" dirty="0" smtClean="0"/>
              <a:t>Wszyscy </a:t>
            </a:r>
            <a:r>
              <a:rPr lang="pl-PL" sz="2200" dirty="0"/>
              <a:t>solidarnie płacimy składki i nie wiemy,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kto </a:t>
            </a:r>
            <a:r>
              <a:rPr lang="pl-PL" sz="2200" dirty="0"/>
              <a:t>i kiedy skorzysta ze zgromadzonego w ten sposób </a:t>
            </a:r>
            <a:r>
              <a:rPr lang="pl-PL" sz="2200" dirty="0" smtClean="0"/>
              <a:t>kapitału.</a:t>
            </a:r>
            <a:endParaRPr lang="pl-PL" sz="2200" dirty="0"/>
          </a:p>
        </p:txBody>
      </p:sp>
      <p:sp>
        <p:nvSpPr>
          <p:cNvPr id="5" name="Objaśnienie owalne 4"/>
          <p:cNvSpPr/>
          <p:nvPr/>
        </p:nvSpPr>
        <p:spPr>
          <a:xfrm>
            <a:off x="9990667" y="2343331"/>
            <a:ext cx="2095209" cy="142002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Płacisz </a:t>
            </a:r>
            <a:br>
              <a:rPr lang="pl-PL" sz="2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masz!</a:t>
            </a:r>
            <a:endParaRPr lang="pl-PL" sz="2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944027" y="1516578"/>
            <a:ext cx="68866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200" dirty="0">
                <a:solidFill>
                  <a:srgbClr val="FFFF00"/>
                </a:solidFill>
              </a:rPr>
              <a:t>Ubezpieczenia społeczne są z nami od narodzin do </a:t>
            </a:r>
            <a:r>
              <a:rPr lang="pl-PL" sz="2200" dirty="0" smtClean="0">
                <a:solidFill>
                  <a:srgbClr val="FFFF00"/>
                </a:solidFill>
              </a:rPr>
              <a:t>śmierci.</a:t>
            </a:r>
            <a:endParaRPr lang="pl-PL" sz="2200" dirty="0">
              <a:solidFill>
                <a:srgbClr val="FFFF00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915107" y="5533568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200" dirty="0">
                <a:solidFill>
                  <a:srgbClr val="FFFF00"/>
                </a:solidFill>
              </a:rPr>
              <a:t>A dzięki temu, że składki są powszechne, wszyscy mamy równy dostęp do </a:t>
            </a:r>
            <a:r>
              <a:rPr lang="pl-PL" sz="2200" dirty="0" smtClean="0">
                <a:solidFill>
                  <a:srgbClr val="FFFF00"/>
                </a:solidFill>
              </a:rPr>
              <a:t>tego samego rodzaju świadczeń, tylko w różnych kwotach.</a:t>
            </a:r>
            <a:endParaRPr lang="pl-PL" sz="2200" dirty="0">
              <a:solidFill>
                <a:srgbClr val="FFFF00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860096" y="2195621"/>
            <a:ext cx="66608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200" dirty="0"/>
              <a:t>Ze świadczeń korzysta ten, kto regularnie opłaca składki.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664627" y="2943275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200" dirty="0">
                <a:solidFill>
                  <a:srgbClr val="FFFF00"/>
                </a:solidFill>
              </a:rPr>
              <a:t>Składkę płacimy, aby można było otrzymać świadczenie, gdy nastąpią okoliczności objęte ubezpieczeniem.</a:t>
            </a:r>
          </a:p>
        </p:txBody>
      </p:sp>
      <p:pic>
        <p:nvPicPr>
          <p:cNvPr id="4102" name="Picture 6" descr="Znalezione obrazy dla zapytania ludzik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133" y="3877099"/>
            <a:ext cx="2290879" cy="265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35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5000">
        <p:checker/>
      </p:transition>
    </mc:Choice>
    <mc:Fallback xmlns="">
      <p:transition spd="slow" advTm="2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716924"/>
          </a:xfrm>
        </p:spPr>
        <p:txBody>
          <a:bodyPr>
            <a:norm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Źródła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1326525"/>
            <a:ext cx="10131425" cy="3649133"/>
          </a:xfrm>
        </p:spPr>
        <p:txBody>
          <a:bodyPr/>
          <a:lstStyle/>
          <a:p>
            <a:r>
              <a:rPr lang="pl-PL" dirty="0" smtClean="0"/>
              <a:t>Rzeczpospolita Ubezpieczonych. 80 lat ZUS 1934-2014.</a:t>
            </a:r>
          </a:p>
          <a:p>
            <a:r>
              <a:rPr lang="pl-PL" dirty="0" smtClean="0">
                <a:hlinkClick r:id="rId2"/>
              </a:rPr>
              <a:t>http://sklep-kamed.pl/wp-content/uploads/2016/05/ludzik-z-kulami-ok-e1465247004621.png</a:t>
            </a:r>
            <a:endParaRPr lang="pl-PL" dirty="0" smtClean="0"/>
          </a:p>
          <a:p>
            <a:r>
              <a:rPr lang="pl-PL" dirty="0">
                <a:hlinkClick r:id="rId3"/>
              </a:rPr>
              <a:t>http://</a:t>
            </a:r>
            <a:r>
              <a:rPr lang="pl-PL" dirty="0" smtClean="0">
                <a:hlinkClick r:id="rId3"/>
              </a:rPr>
              <a:t>aalillaa.blogspot.com/2013/06/o-choroba.html</a:t>
            </a:r>
            <a:endParaRPr lang="pl-PL" dirty="0" smtClean="0"/>
          </a:p>
          <a:p>
            <a:r>
              <a:rPr lang="pl-PL" dirty="0">
                <a:hlinkClick r:id="rId4"/>
              </a:rPr>
              <a:t>https://</a:t>
            </a:r>
            <a:r>
              <a:rPr lang="pl-PL" dirty="0" smtClean="0">
                <a:hlinkClick r:id="rId4"/>
              </a:rPr>
              <a:t>cdn.pixabay.com/photo/2018/04/05/21/21/grandparents-3294286_960_720.png</a:t>
            </a:r>
            <a:endParaRPr lang="pl-PL" dirty="0" smtClean="0"/>
          </a:p>
          <a:p>
            <a:r>
              <a:rPr lang="pl-PL" dirty="0">
                <a:hlinkClick r:id="rId5"/>
              </a:rPr>
              <a:t>http://</a:t>
            </a:r>
            <a:r>
              <a:rPr lang="pl-PL" dirty="0" smtClean="0">
                <a:hlinkClick r:id="rId5"/>
              </a:rPr>
              <a:t>www.tbi-bud.pl/index.php/o-firmie</a:t>
            </a:r>
            <a:endParaRPr lang="pl-PL" dirty="0" smtClean="0"/>
          </a:p>
          <a:p>
            <a:r>
              <a:rPr lang="pl-PL" dirty="0"/>
              <a:t>http://razemztoba.pl/beta/index.php?NS=srodek&amp;nrartyk=7408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735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klepienie niebieskie">
  <a:themeElements>
    <a:clrScheme name="Sklepienie niebieskie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Sklepienie niebieski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lepienie niebiesk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TM02900688[[fn=Faseta]]</Template>
  <TotalTime>2375</TotalTime>
  <Words>509</Words>
  <Application>Microsoft Office PowerPoint</Application>
  <PresentationFormat>Niestandardowy</PresentationFormat>
  <Paragraphs>59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4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HDOfficeLightV0</vt:lpstr>
      <vt:lpstr>1_HDOfficeLightV0</vt:lpstr>
      <vt:lpstr>2_HDOfficeLightV0</vt:lpstr>
      <vt:lpstr>Sklepienie niebieskie</vt:lpstr>
      <vt:lpstr>Ubezpieczenia społeczne   -dlaczego są tak ważne dla mnie i dla ciebie?</vt:lpstr>
      <vt:lpstr>Czy nie zastanawiałeś się kiedyś po co się ubezpiecza,  płaci składki? I po co nam ubezpieczenia społeczne?  Na pewno tak. I pewnie nie do końca znasz na to odpowiedzi, więc ja Ci to teraz dokładniej wyjaśnię. </vt:lpstr>
      <vt:lpstr>Ubezpieczony – jak i gdzie?</vt:lpstr>
      <vt:lpstr>choroba lub macierzyństwo </vt:lpstr>
      <vt:lpstr>wypadek PRZY PrACY LUB CHOROBA ZAWODOWA</vt:lpstr>
      <vt:lpstr>renty i zasiłek pogrzebowy</vt:lpstr>
      <vt:lpstr>emerytury </vt:lpstr>
      <vt:lpstr>UBEZPIECZAJ SIĘ! ubezpieczenia społeczne  naprawdę są ważne i ułatwiają życie!</vt:lpstr>
      <vt:lpstr>Źródła </vt:lpstr>
      <vt:lpstr>DZIĘKUJEMY ZA UWAGĘ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Ubezpieczenia społeczne-dlaczego są tak ważne?</dc:title>
  <dc:creator>Komp</dc:creator>
  <cp:lastModifiedBy>Domaradzka, Monika</cp:lastModifiedBy>
  <cp:revision>136</cp:revision>
  <dcterms:created xsi:type="dcterms:W3CDTF">2018-04-06T13:27:55Z</dcterms:created>
  <dcterms:modified xsi:type="dcterms:W3CDTF">2018-06-04T05:12:47Z</dcterms:modified>
</cp:coreProperties>
</file>