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92" r:id="rId2"/>
    <p:sldId id="333" r:id="rId3"/>
    <p:sldId id="334" r:id="rId4"/>
    <p:sldId id="335" r:id="rId5"/>
    <p:sldId id="336" r:id="rId6"/>
    <p:sldId id="337" r:id="rId7"/>
    <p:sldId id="338" r:id="rId8"/>
    <p:sldId id="339" r:id="rId9"/>
  </p:sldIdLst>
  <p:sldSz cx="13004800" cy="9753600"/>
  <p:notesSz cx="6797675" cy="9926638"/>
  <p:defaultTextStyle>
    <a:lvl1pPr algn="ctr" defTabSz="584200">
      <a:defRPr sz="3600">
        <a:latin typeface="+mn-lt"/>
        <a:ea typeface="+mn-ea"/>
        <a:cs typeface="+mn-cs"/>
        <a:sym typeface="Helvetica Light"/>
      </a:defRPr>
    </a:lvl1pPr>
    <a:lvl2pPr indent="228600" algn="ctr" defTabSz="584200">
      <a:defRPr sz="3600">
        <a:latin typeface="+mn-lt"/>
        <a:ea typeface="+mn-ea"/>
        <a:cs typeface="+mn-cs"/>
        <a:sym typeface="Helvetica Light"/>
      </a:defRPr>
    </a:lvl2pPr>
    <a:lvl3pPr indent="457200" algn="ctr" defTabSz="584200">
      <a:defRPr sz="3600">
        <a:latin typeface="+mn-lt"/>
        <a:ea typeface="+mn-ea"/>
        <a:cs typeface="+mn-cs"/>
        <a:sym typeface="Helvetica Light"/>
      </a:defRPr>
    </a:lvl3pPr>
    <a:lvl4pPr indent="685800" algn="ctr" defTabSz="584200">
      <a:defRPr sz="3600">
        <a:latin typeface="+mn-lt"/>
        <a:ea typeface="+mn-ea"/>
        <a:cs typeface="+mn-cs"/>
        <a:sym typeface="Helvetica Light"/>
      </a:defRPr>
    </a:lvl4pPr>
    <a:lvl5pPr indent="914400" algn="ctr" defTabSz="584200">
      <a:defRPr sz="3600">
        <a:latin typeface="+mn-lt"/>
        <a:ea typeface="+mn-ea"/>
        <a:cs typeface="+mn-cs"/>
        <a:sym typeface="Helvetica Light"/>
      </a:defRPr>
    </a:lvl5pPr>
    <a:lvl6pPr indent="1143000" algn="ctr" defTabSz="584200">
      <a:defRPr sz="3600">
        <a:latin typeface="+mn-lt"/>
        <a:ea typeface="+mn-ea"/>
        <a:cs typeface="+mn-cs"/>
        <a:sym typeface="Helvetica Light"/>
      </a:defRPr>
    </a:lvl6pPr>
    <a:lvl7pPr indent="1371600" algn="ctr" defTabSz="584200">
      <a:defRPr sz="3600">
        <a:latin typeface="+mn-lt"/>
        <a:ea typeface="+mn-ea"/>
        <a:cs typeface="+mn-cs"/>
        <a:sym typeface="Helvetica Light"/>
      </a:defRPr>
    </a:lvl7pPr>
    <a:lvl8pPr indent="1600200" algn="ctr" defTabSz="584200">
      <a:defRPr sz="3600">
        <a:latin typeface="+mn-lt"/>
        <a:ea typeface="+mn-ea"/>
        <a:cs typeface="+mn-cs"/>
        <a:sym typeface="Helvetica Light"/>
      </a:defRPr>
    </a:lvl8pPr>
    <a:lvl9pPr indent="1828800" algn="ctr" defTabSz="584200">
      <a:defRPr sz="3600">
        <a:latin typeface="+mn-lt"/>
        <a:ea typeface="+mn-ea"/>
        <a:cs typeface="+mn-cs"/>
        <a:sym typeface="Helvetica Ligh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7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00882B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301B821-A1FF-4177-AEE7-76D212191A09}" styleName="Styl pośredni 1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7" autoAdjust="0"/>
    <p:restoredTop sz="96028" autoAdjust="0"/>
  </p:normalViewPr>
  <p:slideViewPr>
    <p:cSldViewPr>
      <p:cViewPr>
        <p:scale>
          <a:sx n="51" d="100"/>
          <a:sy n="51" d="100"/>
        </p:scale>
        <p:origin x="-1734" y="-330"/>
      </p:cViewPr>
      <p:guideLst>
        <p:guide orient="horz" pos="3072"/>
        <p:guide pos="40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18"/>
    </p:cViewPr>
  </p:notesTextViewPr>
  <p:notesViewPr>
    <p:cSldViewPr>
      <p:cViewPr varScale="1">
        <p:scale>
          <a:sx n="60" d="100"/>
          <a:sy n="60" d="100"/>
        </p:scale>
        <p:origin x="-2202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B1178C-28A7-4D31-BD52-F1491313C44E}" type="datetimeFigureOut">
              <a:rPr lang="pl-PL" smtClean="0"/>
              <a:t>13.05.2021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8B21CF-8D73-4311-9B7F-12EA652CC1E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139252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</p:spPr>
        <p:txBody>
          <a:bodyPr/>
          <a:lstStyle/>
          <a:p>
            <a:pPr lvl="0"/>
            <a:endParaRPr dirty="0"/>
          </a:p>
        </p:txBody>
      </p:sp>
      <p:sp>
        <p:nvSpPr>
          <p:cNvPr id="30" name="Shape 30"/>
          <p:cNvSpPr>
            <a:spLocks noGrp="1"/>
          </p:cNvSpPr>
          <p:nvPr>
            <p:ph type="body" sz="quarter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286026785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27834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33006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33006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33006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33006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33006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33006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33006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ytuł i podtytuł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a 17"/>
          <p:cNvGrpSpPr/>
          <p:nvPr userDrawn="1"/>
        </p:nvGrpSpPr>
        <p:grpSpPr>
          <a:xfrm>
            <a:off x="-12998" y="7678476"/>
            <a:ext cx="13017798" cy="2090536"/>
            <a:chOff x="-12998" y="7678476"/>
            <a:chExt cx="13017798" cy="2090536"/>
          </a:xfrm>
        </p:grpSpPr>
        <p:sp>
          <p:nvSpPr>
            <p:cNvPr id="19" name="Trapez 3"/>
            <p:cNvSpPr/>
            <p:nvPr/>
          </p:nvSpPr>
          <p:spPr>
            <a:xfrm>
              <a:off x="-12998" y="7678476"/>
              <a:ext cx="13017797" cy="2090536"/>
            </a:xfrm>
            <a:custGeom>
              <a:avLst/>
              <a:gdLst>
                <a:gd name="connsiteX0" fmla="*/ 0 w 12651729"/>
                <a:gd name="connsiteY0" fmla="*/ 1132384 h 1132384"/>
                <a:gd name="connsiteX1" fmla="*/ 448503 w 12651729"/>
                <a:gd name="connsiteY1" fmla="*/ 0 h 1132384"/>
                <a:gd name="connsiteX2" fmla="*/ 12203226 w 12651729"/>
                <a:gd name="connsiteY2" fmla="*/ 0 h 1132384"/>
                <a:gd name="connsiteX3" fmla="*/ 12651729 w 12651729"/>
                <a:gd name="connsiteY3" fmla="*/ 1132384 h 1132384"/>
                <a:gd name="connsiteX4" fmla="*/ 0 w 12651729"/>
                <a:gd name="connsiteY4" fmla="*/ 1132384 h 1132384"/>
                <a:gd name="connsiteX0" fmla="*/ 0 w 12651729"/>
                <a:gd name="connsiteY0" fmla="*/ 1160959 h 1160959"/>
                <a:gd name="connsiteX1" fmla="*/ 448503 w 12651729"/>
                <a:gd name="connsiteY1" fmla="*/ 28575 h 1160959"/>
                <a:gd name="connsiteX2" fmla="*/ 12622326 w 12651729"/>
                <a:gd name="connsiteY2" fmla="*/ 0 h 1160959"/>
                <a:gd name="connsiteX3" fmla="*/ 12651729 w 12651729"/>
                <a:gd name="connsiteY3" fmla="*/ 1160959 h 1160959"/>
                <a:gd name="connsiteX4" fmla="*/ 0 w 12651729"/>
                <a:gd name="connsiteY4" fmla="*/ 1160959 h 1160959"/>
                <a:gd name="connsiteX0" fmla="*/ 0 w 12654076"/>
                <a:gd name="connsiteY0" fmla="*/ 1167309 h 1167309"/>
                <a:gd name="connsiteX1" fmla="*/ 448503 w 12654076"/>
                <a:gd name="connsiteY1" fmla="*/ 34925 h 1167309"/>
                <a:gd name="connsiteX2" fmla="*/ 12654076 w 12654076"/>
                <a:gd name="connsiteY2" fmla="*/ 0 h 1167309"/>
                <a:gd name="connsiteX3" fmla="*/ 12651729 w 12654076"/>
                <a:gd name="connsiteY3" fmla="*/ 1167309 h 1167309"/>
                <a:gd name="connsiteX4" fmla="*/ 0 w 12654076"/>
                <a:gd name="connsiteY4" fmla="*/ 1167309 h 1167309"/>
                <a:gd name="connsiteX0" fmla="*/ 0 w 12660426"/>
                <a:gd name="connsiteY0" fmla="*/ 1148259 h 1148259"/>
                <a:gd name="connsiteX1" fmla="*/ 448503 w 12660426"/>
                <a:gd name="connsiteY1" fmla="*/ 15875 h 1148259"/>
                <a:gd name="connsiteX2" fmla="*/ 12660426 w 12660426"/>
                <a:gd name="connsiteY2" fmla="*/ 0 h 1148259"/>
                <a:gd name="connsiteX3" fmla="*/ 12651729 w 12660426"/>
                <a:gd name="connsiteY3" fmla="*/ 1148259 h 1148259"/>
                <a:gd name="connsiteX4" fmla="*/ 0 w 12660426"/>
                <a:gd name="connsiteY4" fmla="*/ 1148259 h 1148259"/>
                <a:gd name="connsiteX0" fmla="*/ 0 w 12670336"/>
                <a:gd name="connsiteY0" fmla="*/ 1148259 h 1148259"/>
                <a:gd name="connsiteX1" fmla="*/ 448503 w 12670336"/>
                <a:gd name="connsiteY1" fmla="*/ 15875 h 1148259"/>
                <a:gd name="connsiteX2" fmla="*/ 12660426 w 12670336"/>
                <a:gd name="connsiteY2" fmla="*/ 0 h 1148259"/>
                <a:gd name="connsiteX3" fmla="*/ 12670298 w 12670336"/>
                <a:gd name="connsiteY3" fmla="*/ 1148259 h 1148259"/>
                <a:gd name="connsiteX4" fmla="*/ 0 w 12670336"/>
                <a:gd name="connsiteY4" fmla="*/ 1148259 h 1148259"/>
                <a:gd name="connsiteX0" fmla="*/ 0 w 12672031"/>
                <a:gd name="connsiteY0" fmla="*/ 1143497 h 1143497"/>
                <a:gd name="connsiteX1" fmla="*/ 448503 w 12672031"/>
                <a:gd name="connsiteY1" fmla="*/ 11113 h 1143497"/>
                <a:gd name="connsiteX2" fmla="*/ 12672031 w 12672031"/>
                <a:gd name="connsiteY2" fmla="*/ 0 h 1143497"/>
                <a:gd name="connsiteX3" fmla="*/ 12670298 w 12672031"/>
                <a:gd name="connsiteY3" fmla="*/ 1143497 h 1143497"/>
                <a:gd name="connsiteX4" fmla="*/ 0 w 12672031"/>
                <a:gd name="connsiteY4" fmla="*/ 1143497 h 1143497"/>
                <a:gd name="connsiteX0" fmla="*/ 0 w 12670360"/>
                <a:gd name="connsiteY0" fmla="*/ 1143497 h 1143497"/>
                <a:gd name="connsiteX1" fmla="*/ 448503 w 12670360"/>
                <a:gd name="connsiteY1" fmla="*/ 11113 h 1143497"/>
                <a:gd name="connsiteX2" fmla="*/ 12665068 w 12670360"/>
                <a:gd name="connsiteY2" fmla="*/ 0 h 1143497"/>
                <a:gd name="connsiteX3" fmla="*/ 12670298 w 12670360"/>
                <a:gd name="connsiteY3" fmla="*/ 1143497 h 1143497"/>
                <a:gd name="connsiteX4" fmla="*/ 0 w 12670360"/>
                <a:gd name="connsiteY4" fmla="*/ 1143497 h 1143497"/>
                <a:gd name="connsiteX0" fmla="*/ 0 w 12672030"/>
                <a:gd name="connsiteY0" fmla="*/ 1145878 h 1145878"/>
                <a:gd name="connsiteX1" fmla="*/ 448503 w 12672030"/>
                <a:gd name="connsiteY1" fmla="*/ 13494 h 1145878"/>
                <a:gd name="connsiteX2" fmla="*/ 12672030 w 12672030"/>
                <a:gd name="connsiteY2" fmla="*/ 0 h 1145878"/>
                <a:gd name="connsiteX3" fmla="*/ 12670298 w 12672030"/>
                <a:gd name="connsiteY3" fmla="*/ 1145878 h 1145878"/>
                <a:gd name="connsiteX4" fmla="*/ 0 w 12672030"/>
                <a:gd name="connsiteY4" fmla="*/ 1145878 h 1145878"/>
                <a:gd name="connsiteX0" fmla="*/ 0 w 12670360"/>
                <a:gd name="connsiteY0" fmla="*/ 1145878 h 1145878"/>
                <a:gd name="connsiteX1" fmla="*/ 448503 w 12670360"/>
                <a:gd name="connsiteY1" fmla="*/ 13494 h 1145878"/>
                <a:gd name="connsiteX2" fmla="*/ 12665067 w 12670360"/>
                <a:gd name="connsiteY2" fmla="*/ 0 h 1145878"/>
                <a:gd name="connsiteX3" fmla="*/ 12670298 w 12670360"/>
                <a:gd name="connsiteY3" fmla="*/ 1145878 h 1145878"/>
                <a:gd name="connsiteX4" fmla="*/ 0 w 12670360"/>
                <a:gd name="connsiteY4" fmla="*/ 1145878 h 1145878"/>
                <a:gd name="connsiteX0" fmla="*/ 0 w 12674351"/>
                <a:gd name="connsiteY0" fmla="*/ 1145878 h 1145878"/>
                <a:gd name="connsiteX1" fmla="*/ 448503 w 12674351"/>
                <a:gd name="connsiteY1" fmla="*/ 13494 h 1145878"/>
                <a:gd name="connsiteX2" fmla="*/ 12674351 w 12674351"/>
                <a:gd name="connsiteY2" fmla="*/ 0 h 1145878"/>
                <a:gd name="connsiteX3" fmla="*/ 12670298 w 12674351"/>
                <a:gd name="connsiteY3" fmla="*/ 1145878 h 1145878"/>
                <a:gd name="connsiteX4" fmla="*/ 0 w 12674351"/>
                <a:gd name="connsiteY4" fmla="*/ 1145878 h 1145878"/>
                <a:gd name="connsiteX0" fmla="*/ 0 w 12670390"/>
                <a:gd name="connsiteY0" fmla="*/ 1145878 h 1145878"/>
                <a:gd name="connsiteX1" fmla="*/ 448503 w 12670390"/>
                <a:gd name="connsiteY1" fmla="*/ 13494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70390"/>
                <a:gd name="connsiteY0" fmla="*/ 1145878 h 1145878"/>
                <a:gd name="connsiteX1" fmla="*/ 436898 w 12670390"/>
                <a:gd name="connsiteY1" fmla="*/ 1588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81995"/>
                <a:gd name="connsiteY0" fmla="*/ 1148260 h 1148260"/>
                <a:gd name="connsiteX1" fmla="*/ 448503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3153589"/>
                <a:gd name="connsiteY0" fmla="*/ 1143022 h 1145878"/>
                <a:gd name="connsiteX1" fmla="*/ 920097 w 13153589"/>
                <a:gd name="connsiteY1" fmla="*/ 1588 h 1145878"/>
                <a:gd name="connsiteX2" fmla="*/ 13150586 w 13153589"/>
                <a:gd name="connsiteY2" fmla="*/ 0 h 1145878"/>
                <a:gd name="connsiteX3" fmla="*/ 13153497 w 13153589"/>
                <a:gd name="connsiteY3" fmla="*/ 1145878 h 1145878"/>
                <a:gd name="connsiteX4" fmla="*/ 0 w 13153589"/>
                <a:gd name="connsiteY4" fmla="*/ 1143022 h 1145878"/>
                <a:gd name="connsiteX0" fmla="*/ 0 w 13153589"/>
                <a:gd name="connsiteY0" fmla="*/ 1146671 h 1149527"/>
                <a:gd name="connsiteX1" fmla="*/ 833477 w 13153589"/>
                <a:gd name="connsiteY1" fmla="*/ 0 h 1149527"/>
                <a:gd name="connsiteX2" fmla="*/ 13150586 w 13153589"/>
                <a:gd name="connsiteY2" fmla="*/ 3649 h 1149527"/>
                <a:gd name="connsiteX3" fmla="*/ 13153497 w 13153589"/>
                <a:gd name="connsiteY3" fmla="*/ 1149527 h 1149527"/>
                <a:gd name="connsiteX4" fmla="*/ 0 w 13153589"/>
                <a:gd name="connsiteY4" fmla="*/ 1146671 h 114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53589" h="1149527">
                  <a:moveTo>
                    <a:pt x="0" y="1146671"/>
                  </a:moveTo>
                  <a:lnTo>
                    <a:pt x="833477" y="0"/>
                  </a:lnTo>
                  <a:lnTo>
                    <a:pt x="13150586" y="3649"/>
                  </a:lnTo>
                  <a:cubicBezTo>
                    <a:pt x="13149804" y="392752"/>
                    <a:pt x="13154279" y="760424"/>
                    <a:pt x="13153497" y="1149527"/>
                  </a:cubicBezTo>
                  <a:lnTo>
                    <a:pt x="0" y="1146671"/>
                  </a:ln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20" name="Prostokąt 19"/>
            <p:cNvSpPr/>
            <p:nvPr/>
          </p:nvSpPr>
          <p:spPr>
            <a:xfrm>
              <a:off x="0" y="8178527"/>
              <a:ext cx="13004800" cy="1590485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21" name="Trójkąt prostokątny 14"/>
            <p:cNvSpPr/>
            <p:nvPr/>
          </p:nvSpPr>
          <p:spPr>
            <a:xfrm flipV="1">
              <a:off x="-2756" y="8171381"/>
              <a:ext cx="621929" cy="1596952"/>
            </a:xfrm>
            <a:custGeom>
              <a:avLst/>
              <a:gdLst>
                <a:gd name="connsiteX0" fmla="*/ 0 w 525736"/>
                <a:gd name="connsiteY0" fmla="*/ 792088 h 792088"/>
                <a:gd name="connsiteX1" fmla="*/ 0 w 525736"/>
                <a:gd name="connsiteY1" fmla="*/ 0 h 792088"/>
                <a:gd name="connsiteX2" fmla="*/ 525736 w 525736"/>
                <a:gd name="connsiteY2" fmla="*/ 792088 h 792088"/>
                <a:gd name="connsiteX3" fmla="*/ 0 w 525736"/>
                <a:gd name="connsiteY3" fmla="*/ 792088 h 792088"/>
                <a:gd name="connsiteX0" fmla="*/ 0 w 313804"/>
                <a:gd name="connsiteY0" fmla="*/ 792088 h 792088"/>
                <a:gd name="connsiteX1" fmla="*/ 0 w 313804"/>
                <a:gd name="connsiteY1" fmla="*/ 0 h 792088"/>
                <a:gd name="connsiteX2" fmla="*/ 313804 w 313804"/>
                <a:gd name="connsiteY2" fmla="*/ 792088 h 792088"/>
                <a:gd name="connsiteX3" fmla="*/ 0 w 313804"/>
                <a:gd name="connsiteY3" fmla="*/ 792088 h 792088"/>
                <a:gd name="connsiteX0" fmla="*/ 0 w 318566"/>
                <a:gd name="connsiteY0" fmla="*/ 792088 h 792088"/>
                <a:gd name="connsiteX1" fmla="*/ 0 w 318566"/>
                <a:gd name="connsiteY1" fmla="*/ 0 h 792088"/>
                <a:gd name="connsiteX2" fmla="*/ 318566 w 318566"/>
                <a:gd name="connsiteY2" fmla="*/ 789707 h 792088"/>
                <a:gd name="connsiteX3" fmla="*/ 0 w 318566"/>
                <a:gd name="connsiteY3" fmla="*/ 792088 h 792088"/>
                <a:gd name="connsiteX0" fmla="*/ 0 w 318566"/>
                <a:gd name="connsiteY0" fmla="*/ 787325 h 789707"/>
                <a:gd name="connsiteX1" fmla="*/ 0 w 318566"/>
                <a:gd name="connsiteY1" fmla="*/ 0 h 789707"/>
                <a:gd name="connsiteX2" fmla="*/ 318566 w 318566"/>
                <a:gd name="connsiteY2" fmla="*/ 789707 h 789707"/>
                <a:gd name="connsiteX3" fmla="*/ 0 w 318566"/>
                <a:gd name="connsiteY3" fmla="*/ 787325 h 789707"/>
                <a:gd name="connsiteX0" fmla="*/ 0 w 604316"/>
                <a:gd name="connsiteY0" fmla="*/ 787325 h 1599332"/>
                <a:gd name="connsiteX1" fmla="*/ 0 w 604316"/>
                <a:gd name="connsiteY1" fmla="*/ 0 h 1599332"/>
                <a:gd name="connsiteX2" fmla="*/ 604316 w 604316"/>
                <a:gd name="connsiteY2" fmla="*/ 1599332 h 1599332"/>
                <a:gd name="connsiteX3" fmla="*/ 0 w 604316"/>
                <a:gd name="connsiteY3" fmla="*/ 787325 h 1599332"/>
                <a:gd name="connsiteX0" fmla="*/ 0 w 604316"/>
                <a:gd name="connsiteY0" fmla="*/ 1596950 h 1599332"/>
                <a:gd name="connsiteX1" fmla="*/ 0 w 604316"/>
                <a:gd name="connsiteY1" fmla="*/ 0 h 1599332"/>
                <a:gd name="connsiteX2" fmla="*/ 604316 w 604316"/>
                <a:gd name="connsiteY2" fmla="*/ 1599332 h 1599332"/>
                <a:gd name="connsiteX3" fmla="*/ 0 w 604316"/>
                <a:gd name="connsiteY3" fmla="*/ 1596950 h 1599332"/>
                <a:gd name="connsiteX0" fmla="*/ 0 w 613841"/>
                <a:gd name="connsiteY0" fmla="*/ 1596950 h 1596950"/>
                <a:gd name="connsiteX1" fmla="*/ 0 w 613841"/>
                <a:gd name="connsiteY1" fmla="*/ 0 h 1596950"/>
                <a:gd name="connsiteX2" fmla="*/ 613841 w 613841"/>
                <a:gd name="connsiteY2" fmla="*/ 1594570 h 1596950"/>
                <a:gd name="connsiteX3" fmla="*/ 0 w 613841"/>
                <a:gd name="connsiteY3" fmla="*/ 1596950 h 1596950"/>
                <a:gd name="connsiteX0" fmla="*/ 0 w 613841"/>
                <a:gd name="connsiteY0" fmla="*/ 1589806 h 1594570"/>
                <a:gd name="connsiteX1" fmla="*/ 0 w 613841"/>
                <a:gd name="connsiteY1" fmla="*/ 0 h 1594570"/>
                <a:gd name="connsiteX2" fmla="*/ 613841 w 613841"/>
                <a:gd name="connsiteY2" fmla="*/ 1594570 h 1594570"/>
                <a:gd name="connsiteX3" fmla="*/ 0 w 613841"/>
                <a:gd name="connsiteY3" fmla="*/ 1589806 h 1594570"/>
                <a:gd name="connsiteX0" fmla="*/ 0 w 611460"/>
                <a:gd name="connsiteY0" fmla="*/ 1589806 h 1589806"/>
                <a:gd name="connsiteX1" fmla="*/ 0 w 611460"/>
                <a:gd name="connsiteY1" fmla="*/ 0 h 1589806"/>
                <a:gd name="connsiteX2" fmla="*/ 611460 w 611460"/>
                <a:gd name="connsiteY2" fmla="*/ 1585045 h 1589806"/>
                <a:gd name="connsiteX3" fmla="*/ 0 w 611460"/>
                <a:gd name="connsiteY3" fmla="*/ 1589806 h 1589806"/>
                <a:gd name="connsiteX0" fmla="*/ 0 w 613841"/>
                <a:gd name="connsiteY0" fmla="*/ 1589806 h 1589806"/>
                <a:gd name="connsiteX1" fmla="*/ 0 w 613841"/>
                <a:gd name="connsiteY1" fmla="*/ 0 h 1589806"/>
                <a:gd name="connsiteX2" fmla="*/ 613841 w 613841"/>
                <a:gd name="connsiteY2" fmla="*/ 1587426 h 1589806"/>
                <a:gd name="connsiteX3" fmla="*/ 0 w 613841"/>
                <a:gd name="connsiteY3" fmla="*/ 1589806 h 1589806"/>
                <a:gd name="connsiteX0" fmla="*/ 0 w 613841"/>
                <a:gd name="connsiteY0" fmla="*/ 1589806 h 1594570"/>
                <a:gd name="connsiteX1" fmla="*/ 0 w 613841"/>
                <a:gd name="connsiteY1" fmla="*/ 0 h 1594570"/>
                <a:gd name="connsiteX2" fmla="*/ 613841 w 613841"/>
                <a:gd name="connsiteY2" fmla="*/ 1594570 h 1594570"/>
                <a:gd name="connsiteX3" fmla="*/ 0 w 613841"/>
                <a:gd name="connsiteY3" fmla="*/ 1589806 h 1594570"/>
                <a:gd name="connsiteX0" fmla="*/ 2381 w 613841"/>
                <a:gd name="connsiteY0" fmla="*/ 1596950 h 1596950"/>
                <a:gd name="connsiteX1" fmla="*/ 0 w 613841"/>
                <a:gd name="connsiteY1" fmla="*/ 0 h 1596950"/>
                <a:gd name="connsiteX2" fmla="*/ 613841 w 613841"/>
                <a:gd name="connsiteY2" fmla="*/ 1594570 h 1596950"/>
                <a:gd name="connsiteX3" fmla="*/ 2381 w 613841"/>
                <a:gd name="connsiteY3" fmla="*/ 1596950 h 1596950"/>
                <a:gd name="connsiteX0" fmla="*/ 105 w 616327"/>
                <a:gd name="connsiteY0" fmla="*/ 1596950 h 1596950"/>
                <a:gd name="connsiteX1" fmla="*/ 2486 w 616327"/>
                <a:gd name="connsiteY1" fmla="*/ 0 h 1596950"/>
                <a:gd name="connsiteX2" fmla="*/ 616327 w 616327"/>
                <a:gd name="connsiteY2" fmla="*/ 1594570 h 1596950"/>
                <a:gd name="connsiteX3" fmla="*/ 105 w 616327"/>
                <a:gd name="connsiteY3" fmla="*/ 1596950 h 1596950"/>
                <a:gd name="connsiteX0" fmla="*/ 105 w 609303"/>
                <a:gd name="connsiteY0" fmla="*/ 1596950 h 1596952"/>
                <a:gd name="connsiteX1" fmla="*/ 2486 w 609303"/>
                <a:gd name="connsiteY1" fmla="*/ 0 h 1596952"/>
                <a:gd name="connsiteX2" fmla="*/ 609303 w 609303"/>
                <a:gd name="connsiteY2" fmla="*/ 1596952 h 1596952"/>
                <a:gd name="connsiteX3" fmla="*/ 105 w 609303"/>
                <a:gd name="connsiteY3" fmla="*/ 1596950 h 1596952"/>
                <a:gd name="connsiteX0" fmla="*/ 2302 w 611500"/>
                <a:gd name="connsiteY0" fmla="*/ 1596950 h 1596952"/>
                <a:gd name="connsiteX1" fmla="*/ 0 w 611500"/>
                <a:gd name="connsiteY1" fmla="*/ 0 h 1596952"/>
                <a:gd name="connsiteX2" fmla="*/ 611500 w 611500"/>
                <a:gd name="connsiteY2" fmla="*/ 1596952 h 1596952"/>
                <a:gd name="connsiteX3" fmla="*/ 2302 w 611500"/>
                <a:gd name="connsiteY3" fmla="*/ 1596950 h 1596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500" h="1596952">
                  <a:moveTo>
                    <a:pt x="2302" y="1596950"/>
                  </a:moveTo>
                  <a:cubicBezTo>
                    <a:pt x="1508" y="1064633"/>
                    <a:pt x="794" y="532317"/>
                    <a:pt x="0" y="0"/>
                  </a:cubicBezTo>
                  <a:lnTo>
                    <a:pt x="611500" y="1596952"/>
                  </a:lnTo>
                  <a:lnTo>
                    <a:pt x="2302" y="159695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</p:grpSp>
      <p:sp>
        <p:nvSpPr>
          <p:cNvPr id="3" name="Symbol zastępczy tekstu 2"/>
          <p:cNvSpPr>
            <a:spLocks noGrp="1"/>
          </p:cNvSpPr>
          <p:nvPr>
            <p:ph type="body" sz="quarter" idx="10" hasCustomPrompt="1"/>
          </p:nvPr>
        </p:nvSpPr>
        <p:spPr>
          <a:xfrm>
            <a:off x="6480000" y="6315869"/>
            <a:ext cx="5567016" cy="865187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0"/>
              </a:spcBef>
              <a:buNone/>
              <a:defRPr sz="2600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Imię i nazwisko prelegenta </a:t>
            </a:r>
          </a:p>
          <a:p>
            <a:pPr lvl="0"/>
            <a:r>
              <a:rPr lang="pl-PL" dirty="0" smtClean="0"/>
              <a:t>Stanowisko</a:t>
            </a:r>
          </a:p>
        </p:txBody>
      </p:sp>
      <p:pic>
        <p:nvPicPr>
          <p:cNvPr id="1026" name="Picture 2" descr="D:\Moje obrazy\logo zus\logoZUSnoweRozwiniecie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747" y="8682125"/>
            <a:ext cx="2560325" cy="575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Symbol zastępczy tekstu 2"/>
          <p:cNvSpPr>
            <a:spLocks noGrp="1"/>
          </p:cNvSpPr>
          <p:nvPr>
            <p:ph type="body" sz="quarter" idx="11" hasCustomPrompt="1"/>
          </p:nvPr>
        </p:nvSpPr>
        <p:spPr>
          <a:xfrm>
            <a:off x="6483944" y="4732784"/>
            <a:ext cx="5563072" cy="10801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l" defTabSz="584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3200" b="1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Podtytuł</a:t>
            </a:r>
          </a:p>
        </p:txBody>
      </p:sp>
      <p:sp>
        <p:nvSpPr>
          <p:cNvPr id="28" name="Shape 35"/>
          <p:cNvSpPr/>
          <p:nvPr userDrawn="1"/>
        </p:nvSpPr>
        <p:spPr>
          <a:xfrm>
            <a:off x="6616700" y="4152329"/>
            <a:ext cx="1270000" cy="212031"/>
          </a:xfrm>
          <a:prstGeom prst="rect">
            <a:avLst/>
          </a:prstGeom>
          <a:solidFill>
            <a:srgbClr val="029A3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 lang="pl-PL" dirty="0"/>
          </a:p>
        </p:txBody>
      </p:sp>
      <p:sp>
        <p:nvSpPr>
          <p:cNvPr id="29" name="Symbol zastępczy tekstu 2"/>
          <p:cNvSpPr>
            <a:spLocks noGrp="1"/>
          </p:cNvSpPr>
          <p:nvPr>
            <p:ph type="body" sz="quarter" idx="13" hasCustomPrompt="1"/>
          </p:nvPr>
        </p:nvSpPr>
        <p:spPr>
          <a:xfrm>
            <a:off x="777600" y="844352"/>
            <a:ext cx="5148736" cy="50405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2500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Miejsce i data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6466184" y="789485"/>
            <a:ext cx="5580832" cy="295232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defRPr sz="6400" b="1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r>
              <a:rPr lang="pl-PL" dirty="0" smtClean="0"/>
              <a:t>Tutaj proszę wpisać tytuł prezentacji</a:t>
            </a:r>
            <a:endParaRPr lang="pl-PL" dirty="0"/>
          </a:p>
        </p:txBody>
      </p:sp>
      <p:sp>
        <p:nvSpPr>
          <p:cNvPr id="12" name="Symbol zastępczy tekstu 2"/>
          <p:cNvSpPr>
            <a:spLocks noGrp="1"/>
          </p:cNvSpPr>
          <p:nvPr>
            <p:ph type="body" sz="quarter" idx="14" hasCustomPrompt="1"/>
          </p:nvPr>
        </p:nvSpPr>
        <p:spPr>
          <a:xfrm>
            <a:off x="957784" y="8693224"/>
            <a:ext cx="8208912" cy="432594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500" baseline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Nazwa jednostki lub komórki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podtytuł z grafiką"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Moje obrazy\logo zus\logoZUSnoweRozwiniecie.png"/>
          <p:cNvPicPr>
            <a:picLocks noChangeAspect="1" noChangeArrowheads="1"/>
          </p:cNvPicPr>
          <p:nvPr userDrawn="1"/>
        </p:nvPicPr>
        <p:blipFill>
          <a:blip r:embed="rId3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747" y="8682125"/>
            <a:ext cx="2560325" cy="575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upa 3"/>
          <p:cNvGrpSpPr/>
          <p:nvPr userDrawn="1"/>
        </p:nvGrpSpPr>
        <p:grpSpPr>
          <a:xfrm>
            <a:off x="-12998" y="0"/>
            <a:ext cx="13017798" cy="9769012"/>
            <a:chOff x="-12998" y="0"/>
            <a:chExt cx="13017798" cy="9769012"/>
          </a:xfrm>
        </p:grpSpPr>
        <p:sp>
          <p:nvSpPr>
            <p:cNvPr id="19" name="Trapez 3"/>
            <p:cNvSpPr/>
            <p:nvPr/>
          </p:nvSpPr>
          <p:spPr>
            <a:xfrm>
              <a:off x="-12998" y="7678476"/>
              <a:ext cx="13017797" cy="2090536"/>
            </a:xfrm>
            <a:custGeom>
              <a:avLst/>
              <a:gdLst>
                <a:gd name="connsiteX0" fmla="*/ 0 w 12651729"/>
                <a:gd name="connsiteY0" fmla="*/ 1132384 h 1132384"/>
                <a:gd name="connsiteX1" fmla="*/ 448503 w 12651729"/>
                <a:gd name="connsiteY1" fmla="*/ 0 h 1132384"/>
                <a:gd name="connsiteX2" fmla="*/ 12203226 w 12651729"/>
                <a:gd name="connsiteY2" fmla="*/ 0 h 1132384"/>
                <a:gd name="connsiteX3" fmla="*/ 12651729 w 12651729"/>
                <a:gd name="connsiteY3" fmla="*/ 1132384 h 1132384"/>
                <a:gd name="connsiteX4" fmla="*/ 0 w 12651729"/>
                <a:gd name="connsiteY4" fmla="*/ 1132384 h 1132384"/>
                <a:gd name="connsiteX0" fmla="*/ 0 w 12651729"/>
                <a:gd name="connsiteY0" fmla="*/ 1160959 h 1160959"/>
                <a:gd name="connsiteX1" fmla="*/ 448503 w 12651729"/>
                <a:gd name="connsiteY1" fmla="*/ 28575 h 1160959"/>
                <a:gd name="connsiteX2" fmla="*/ 12622326 w 12651729"/>
                <a:gd name="connsiteY2" fmla="*/ 0 h 1160959"/>
                <a:gd name="connsiteX3" fmla="*/ 12651729 w 12651729"/>
                <a:gd name="connsiteY3" fmla="*/ 1160959 h 1160959"/>
                <a:gd name="connsiteX4" fmla="*/ 0 w 12651729"/>
                <a:gd name="connsiteY4" fmla="*/ 1160959 h 1160959"/>
                <a:gd name="connsiteX0" fmla="*/ 0 w 12654076"/>
                <a:gd name="connsiteY0" fmla="*/ 1167309 h 1167309"/>
                <a:gd name="connsiteX1" fmla="*/ 448503 w 12654076"/>
                <a:gd name="connsiteY1" fmla="*/ 34925 h 1167309"/>
                <a:gd name="connsiteX2" fmla="*/ 12654076 w 12654076"/>
                <a:gd name="connsiteY2" fmla="*/ 0 h 1167309"/>
                <a:gd name="connsiteX3" fmla="*/ 12651729 w 12654076"/>
                <a:gd name="connsiteY3" fmla="*/ 1167309 h 1167309"/>
                <a:gd name="connsiteX4" fmla="*/ 0 w 12654076"/>
                <a:gd name="connsiteY4" fmla="*/ 1167309 h 1167309"/>
                <a:gd name="connsiteX0" fmla="*/ 0 w 12660426"/>
                <a:gd name="connsiteY0" fmla="*/ 1148259 h 1148259"/>
                <a:gd name="connsiteX1" fmla="*/ 448503 w 12660426"/>
                <a:gd name="connsiteY1" fmla="*/ 15875 h 1148259"/>
                <a:gd name="connsiteX2" fmla="*/ 12660426 w 12660426"/>
                <a:gd name="connsiteY2" fmla="*/ 0 h 1148259"/>
                <a:gd name="connsiteX3" fmla="*/ 12651729 w 12660426"/>
                <a:gd name="connsiteY3" fmla="*/ 1148259 h 1148259"/>
                <a:gd name="connsiteX4" fmla="*/ 0 w 12660426"/>
                <a:gd name="connsiteY4" fmla="*/ 1148259 h 1148259"/>
                <a:gd name="connsiteX0" fmla="*/ 0 w 12670336"/>
                <a:gd name="connsiteY0" fmla="*/ 1148259 h 1148259"/>
                <a:gd name="connsiteX1" fmla="*/ 448503 w 12670336"/>
                <a:gd name="connsiteY1" fmla="*/ 15875 h 1148259"/>
                <a:gd name="connsiteX2" fmla="*/ 12660426 w 12670336"/>
                <a:gd name="connsiteY2" fmla="*/ 0 h 1148259"/>
                <a:gd name="connsiteX3" fmla="*/ 12670298 w 12670336"/>
                <a:gd name="connsiteY3" fmla="*/ 1148259 h 1148259"/>
                <a:gd name="connsiteX4" fmla="*/ 0 w 12670336"/>
                <a:gd name="connsiteY4" fmla="*/ 1148259 h 1148259"/>
                <a:gd name="connsiteX0" fmla="*/ 0 w 12672031"/>
                <a:gd name="connsiteY0" fmla="*/ 1143497 h 1143497"/>
                <a:gd name="connsiteX1" fmla="*/ 448503 w 12672031"/>
                <a:gd name="connsiteY1" fmla="*/ 11113 h 1143497"/>
                <a:gd name="connsiteX2" fmla="*/ 12672031 w 12672031"/>
                <a:gd name="connsiteY2" fmla="*/ 0 h 1143497"/>
                <a:gd name="connsiteX3" fmla="*/ 12670298 w 12672031"/>
                <a:gd name="connsiteY3" fmla="*/ 1143497 h 1143497"/>
                <a:gd name="connsiteX4" fmla="*/ 0 w 12672031"/>
                <a:gd name="connsiteY4" fmla="*/ 1143497 h 1143497"/>
                <a:gd name="connsiteX0" fmla="*/ 0 w 12670360"/>
                <a:gd name="connsiteY0" fmla="*/ 1143497 h 1143497"/>
                <a:gd name="connsiteX1" fmla="*/ 448503 w 12670360"/>
                <a:gd name="connsiteY1" fmla="*/ 11113 h 1143497"/>
                <a:gd name="connsiteX2" fmla="*/ 12665068 w 12670360"/>
                <a:gd name="connsiteY2" fmla="*/ 0 h 1143497"/>
                <a:gd name="connsiteX3" fmla="*/ 12670298 w 12670360"/>
                <a:gd name="connsiteY3" fmla="*/ 1143497 h 1143497"/>
                <a:gd name="connsiteX4" fmla="*/ 0 w 12670360"/>
                <a:gd name="connsiteY4" fmla="*/ 1143497 h 1143497"/>
                <a:gd name="connsiteX0" fmla="*/ 0 w 12672030"/>
                <a:gd name="connsiteY0" fmla="*/ 1145878 h 1145878"/>
                <a:gd name="connsiteX1" fmla="*/ 448503 w 12672030"/>
                <a:gd name="connsiteY1" fmla="*/ 13494 h 1145878"/>
                <a:gd name="connsiteX2" fmla="*/ 12672030 w 12672030"/>
                <a:gd name="connsiteY2" fmla="*/ 0 h 1145878"/>
                <a:gd name="connsiteX3" fmla="*/ 12670298 w 12672030"/>
                <a:gd name="connsiteY3" fmla="*/ 1145878 h 1145878"/>
                <a:gd name="connsiteX4" fmla="*/ 0 w 12672030"/>
                <a:gd name="connsiteY4" fmla="*/ 1145878 h 1145878"/>
                <a:gd name="connsiteX0" fmla="*/ 0 w 12670360"/>
                <a:gd name="connsiteY0" fmla="*/ 1145878 h 1145878"/>
                <a:gd name="connsiteX1" fmla="*/ 448503 w 12670360"/>
                <a:gd name="connsiteY1" fmla="*/ 13494 h 1145878"/>
                <a:gd name="connsiteX2" fmla="*/ 12665067 w 12670360"/>
                <a:gd name="connsiteY2" fmla="*/ 0 h 1145878"/>
                <a:gd name="connsiteX3" fmla="*/ 12670298 w 12670360"/>
                <a:gd name="connsiteY3" fmla="*/ 1145878 h 1145878"/>
                <a:gd name="connsiteX4" fmla="*/ 0 w 12670360"/>
                <a:gd name="connsiteY4" fmla="*/ 1145878 h 1145878"/>
                <a:gd name="connsiteX0" fmla="*/ 0 w 12674351"/>
                <a:gd name="connsiteY0" fmla="*/ 1145878 h 1145878"/>
                <a:gd name="connsiteX1" fmla="*/ 448503 w 12674351"/>
                <a:gd name="connsiteY1" fmla="*/ 13494 h 1145878"/>
                <a:gd name="connsiteX2" fmla="*/ 12674351 w 12674351"/>
                <a:gd name="connsiteY2" fmla="*/ 0 h 1145878"/>
                <a:gd name="connsiteX3" fmla="*/ 12670298 w 12674351"/>
                <a:gd name="connsiteY3" fmla="*/ 1145878 h 1145878"/>
                <a:gd name="connsiteX4" fmla="*/ 0 w 12674351"/>
                <a:gd name="connsiteY4" fmla="*/ 1145878 h 1145878"/>
                <a:gd name="connsiteX0" fmla="*/ 0 w 12670390"/>
                <a:gd name="connsiteY0" fmla="*/ 1145878 h 1145878"/>
                <a:gd name="connsiteX1" fmla="*/ 448503 w 12670390"/>
                <a:gd name="connsiteY1" fmla="*/ 13494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70390"/>
                <a:gd name="connsiteY0" fmla="*/ 1145878 h 1145878"/>
                <a:gd name="connsiteX1" fmla="*/ 436898 w 12670390"/>
                <a:gd name="connsiteY1" fmla="*/ 1588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81995"/>
                <a:gd name="connsiteY0" fmla="*/ 1148260 h 1148260"/>
                <a:gd name="connsiteX1" fmla="*/ 448503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3153589"/>
                <a:gd name="connsiteY0" fmla="*/ 1143022 h 1145878"/>
                <a:gd name="connsiteX1" fmla="*/ 920097 w 13153589"/>
                <a:gd name="connsiteY1" fmla="*/ 1588 h 1145878"/>
                <a:gd name="connsiteX2" fmla="*/ 13150586 w 13153589"/>
                <a:gd name="connsiteY2" fmla="*/ 0 h 1145878"/>
                <a:gd name="connsiteX3" fmla="*/ 13153497 w 13153589"/>
                <a:gd name="connsiteY3" fmla="*/ 1145878 h 1145878"/>
                <a:gd name="connsiteX4" fmla="*/ 0 w 13153589"/>
                <a:gd name="connsiteY4" fmla="*/ 1143022 h 1145878"/>
                <a:gd name="connsiteX0" fmla="*/ 0 w 13153589"/>
                <a:gd name="connsiteY0" fmla="*/ 1146671 h 1149527"/>
                <a:gd name="connsiteX1" fmla="*/ 833477 w 13153589"/>
                <a:gd name="connsiteY1" fmla="*/ 0 h 1149527"/>
                <a:gd name="connsiteX2" fmla="*/ 13150586 w 13153589"/>
                <a:gd name="connsiteY2" fmla="*/ 3649 h 1149527"/>
                <a:gd name="connsiteX3" fmla="*/ 13153497 w 13153589"/>
                <a:gd name="connsiteY3" fmla="*/ 1149527 h 1149527"/>
                <a:gd name="connsiteX4" fmla="*/ 0 w 13153589"/>
                <a:gd name="connsiteY4" fmla="*/ 1146671 h 114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53589" h="1149527">
                  <a:moveTo>
                    <a:pt x="0" y="1146671"/>
                  </a:moveTo>
                  <a:lnTo>
                    <a:pt x="833477" y="0"/>
                  </a:lnTo>
                  <a:lnTo>
                    <a:pt x="13150586" y="3649"/>
                  </a:lnTo>
                  <a:cubicBezTo>
                    <a:pt x="13149804" y="392752"/>
                    <a:pt x="13154279" y="760424"/>
                    <a:pt x="13153497" y="1149527"/>
                  </a:cubicBezTo>
                  <a:lnTo>
                    <a:pt x="0" y="1146671"/>
                  </a:ln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20" name="Prostokąt 19"/>
            <p:cNvSpPr/>
            <p:nvPr userDrawn="1"/>
          </p:nvSpPr>
          <p:spPr>
            <a:xfrm>
              <a:off x="0" y="8178527"/>
              <a:ext cx="13004800" cy="1590485"/>
            </a:xfrm>
            <a:prstGeom prst="rect">
              <a:avLst/>
            </a:prstGeom>
            <a:solidFill>
              <a:schemeClr val="tx1"/>
            </a:soli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21" name="Trójkąt prostokątny 14"/>
            <p:cNvSpPr/>
            <p:nvPr/>
          </p:nvSpPr>
          <p:spPr>
            <a:xfrm flipV="1">
              <a:off x="-2756" y="8171381"/>
              <a:ext cx="621929" cy="1596952"/>
            </a:xfrm>
            <a:custGeom>
              <a:avLst/>
              <a:gdLst>
                <a:gd name="connsiteX0" fmla="*/ 0 w 525736"/>
                <a:gd name="connsiteY0" fmla="*/ 792088 h 792088"/>
                <a:gd name="connsiteX1" fmla="*/ 0 w 525736"/>
                <a:gd name="connsiteY1" fmla="*/ 0 h 792088"/>
                <a:gd name="connsiteX2" fmla="*/ 525736 w 525736"/>
                <a:gd name="connsiteY2" fmla="*/ 792088 h 792088"/>
                <a:gd name="connsiteX3" fmla="*/ 0 w 525736"/>
                <a:gd name="connsiteY3" fmla="*/ 792088 h 792088"/>
                <a:gd name="connsiteX0" fmla="*/ 0 w 313804"/>
                <a:gd name="connsiteY0" fmla="*/ 792088 h 792088"/>
                <a:gd name="connsiteX1" fmla="*/ 0 w 313804"/>
                <a:gd name="connsiteY1" fmla="*/ 0 h 792088"/>
                <a:gd name="connsiteX2" fmla="*/ 313804 w 313804"/>
                <a:gd name="connsiteY2" fmla="*/ 792088 h 792088"/>
                <a:gd name="connsiteX3" fmla="*/ 0 w 313804"/>
                <a:gd name="connsiteY3" fmla="*/ 792088 h 792088"/>
                <a:gd name="connsiteX0" fmla="*/ 0 w 318566"/>
                <a:gd name="connsiteY0" fmla="*/ 792088 h 792088"/>
                <a:gd name="connsiteX1" fmla="*/ 0 w 318566"/>
                <a:gd name="connsiteY1" fmla="*/ 0 h 792088"/>
                <a:gd name="connsiteX2" fmla="*/ 318566 w 318566"/>
                <a:gd name="connsiteY2" fmla="*/ 789707 h 792088"/>
                <a:gd name="connsiteX3" fmla="*/ 0 w 318566"/>
                <a:gd name="connsiteY3" fmla="*/ 792088 h 792088"/>
                <a:gd name="connsiteX0" fmla="*/ 0 w 318566"/>
                <a:gd name="connsiteY0" fmla="*/ 787325 h 789707"/>
                <a:gd name="connsiteX1" fmla="*/ 0 w 318566"/>
                <a:gd name="connsiteY1" fmla="*/ 0 h 789707"/>
                <a:gd name="connsiteX2" fmla="*/ 318566 w 318566"/>
                <a:gd name="connsiteY2" fmla="*/ 789707 h 789707"/>
                <a:gd name="connsiteX3" fmla="*/ 0 w 318566"/>
                <a:gd name="connsiteY3" fmla="*/ 787325 h 789707"/>
                <a:gd name="connsiteX0" fmla="*/ 0 w 604316"/>
                <a:gd name="connsiteY0" fmla="*/ 787325 h 1599332"/>
                <a:gd name="connsiteX1" fmla="*/ 0 w 604316"/>
                <a:gd name="connsiteY1" fmla="*/ 0 h 1599332"/>
                <a:gd name="connsiteX2" fmla="*/ 604316 w 604316"/>
                <a:gd name="connsiteY2" fmla="*/ 1599332 h 1599332"/>
                <a:gd name="connsiteX3" fmla="*/ 0 w 604316"/>
                <a:gd name="connsiteY3" fmla="*/ 787325 h 1599332"/>
                <a:gd name="connsiteX0" fmla="*/ 0 w 604316"/>
                <a:gd name="connsiteY0" fmla="*/ 1596950 h 1599332"/>
                <a:gd name="connsiteX1" fmla="*/ 0 w 604316"/>
                <a:gd name="connsiteY1" fmla="*/ 0 h 1599332"/>
                <a:gd name="connsiteX2" fmla="*/ 604316 w 604316"/>
                <a:gd name="connsiteY2" fmla="*/ 1599332 h 1599332"/>
                <a:gd name="connsiteX3" fmla="*/ 0 w 604316"/>
                <a:gd name="connsiteY3" fmla="*/ 1596950 h 1599332"/>
                <a:gd name="connsiteX0" fmla="*/ 0 w 613841"/>
                <a:gd name="connsiteY0" fmla="*/ 1596950 h 1596950"/>
                <a:gd name="connsiteX1" fmla="*/ 0 w 613841"/>
                <a:gd name="connsiteY1" fmla="*/ 0 h 1596950"/>
                <a:gd name="connsiteX2" fmla="*/ 613841 w 613841"/>
                <a:gd name="connsiteY2" fmla="*/ 1594570 h 1596950"/>
                <a:gd name="connsiteX3" fmla="*/ 0 w 613841"/>
                <a:gd name="connsiteY3" fmla="*/ 1596950 h 1596950"/>
                <a:gd name="connsiteX0" fmla="*/ 0 w 613841"/>
                <a:gd name="connsiteY0" fmla="*/ 1589806 h 1594570"/>
                <a:gd name="connsiteX1" fmla="*/ 0 w 613841"/>
                <a:gd name="connsiteY1" fmla="*/ 0 h 1594570"/>
                <a:gd name="connsiteX2" fmla="*/ 613841 w 613841"/>
                <a:gd name="connsiteY2" fmla="*/ 1594570 h 1594570"/>
                <a:gd name="connsiteX3" fmla="*/ 0 w 613841"/>
                <a:gd name="connsiteY3" fmla="*/ 1589806 h 1594570"/>
                <a:gd name="connsiteX0" fmla="*/ 0 w 611460"/>
                <a:gd name="connsiteY0" fmla="*/ 1589806 h 1589806"/>
                <a:gd name="connsiteX1" fmla="*/ 0 w 611460"/>
                <a:gd name="connsiteY1" fmla="*/ 0 h 1589806"/>
                <a:gd name="connsiteX2" fmla="*/ 611460 w 611460"/>
                <a:gd name="connsiteY2" fmla="*/ 1585045 h 1589806"/>
                <a:gd name="connsiteX3" fmla="*/ 0 w 611460"/>
                <a:gd name="connsiteY3" fmla="*/ 1589806 h 1589806"/>
                <a:gd name="connsiteX0" fmla="*/ 0 w 613841"/>
                <a:gd name="connsiteY0" fmla="*/ 1589806 h 1589806"/>
                <a:gd name="connsiteX1" fmla="*/ 0 w 613841"/>
                <a:gd name="connsiteY1" fmla="*/ 0 h 1589806"/>
                <a:gd name="connsiteX2" fmla="*/ 613841 w 613841"/>
                <a:gd name="connsiteY2" fmla="*/ 1587426 h 1589806"/>
                <a:gd name="connsiteX3" fmla="*/ 0 w 613841"/>
                <a:gd name="connsiteY3" fmla="*/ 1589806 h 1589806"/>
                <a:gd name="connsiteX0" fmla="*/ 0 w 613841"/>
                <a:gd name="connsiteY0" fmla="*/ 1589806 h 1594570"/>
                <a:gd name="connsiteX1" fmla="*/ 0 w 613841"/>
                <a:gd name="connsiteY1" fmla="*/ 0 h 1594570"/>
                <a:gd name="connsiteX2" fmla="*/ 613841 w 613841"/>
                <a:gd name="connsiteY2" fmla="*/ 1594570 h 1594570"/>
                <a:gd name="connsiteX3" fmla="*/ 0 w 613841"/>
                <a:gd name="connsiteY3" fmla="*/ 1589806 h 1594570"/>
                <a:gd name="connsiteX0" fmla="*/ 2381 w 613841"/>
                <a:gd name="connsiteY0" fmla="*/ 1596950 h 1596950"/>
                <a:gd name="connsiteX1" fmla="*/ 0 w 613841"/>
                <a:gd name="connsiteY1" fmla="*/ 0 h 1596950"/>
                <a:gd name="connsiteX2" fmla="*/ 613841 w 613841"/>
                <a:gd name="connsiteY2" fmla="*/ 1594570 h 1596950"/>
                <a:gd name="connsiteX3" fmla="*/ 2381 w 613841"/>
                <a:gd name="connsiteY3" fmla="*/ 1596950 h 1596950"/>
                <a:gd name="connsiteX0" fmla="*/ 105 w 616327"/>
                <a:gd name="connsiteY0" fmla="*/ 1596950 h 1596950"/>
                <a:gd name="connsiteX1" fmla="*/ 2486 w 616327"/>
                <a:gd name="connsiteY1" fmla="*/ 0 h 1596950"/>
                <a:gd name="connsiteX2" fmla="*/ 616327 w 616327"/>
                <a:gd name="connsiteY2" fmla="*/ 1594570 h 1596950"/>
                <a:gd name="connsiteX3" fmla="*/ 105 w 616327"/>
                <a:gd name="connsiteY3" fmla="*/ 1596950 h 1596950"/>
                <a:gd name="connsiteX0" fmla="*/ 105 w 609303"/>
                <a:gd name="connsiteY0" fmla="*/ 1596950 h 1596952"/>
                <a:gd name="connsiteX1" fmla="*/ 2486 w 609303"/>
                <a:gd name="connsiteY1" fmla="*/ 0 h 1596952"/>
                <a:gd name="connsiteX2" fmla="*/ 609303 w 609303"/>
                <a:gd name="connsiteY2" fmla="*/ 1596952 h 1596952"/>
                <a:gd name="connsiteX3" fmla="*/ 105 w 609303"/>
                <a:gd name="connsiteY3" fmla="*/ 1596950 h 1596952"/>
                <a:gd name="connsiteX0" fmla="*/ 2302 w 611500"/>
                <a:gd name="connsiteY0" fmla="*/ 1596950 h 1596952"/>
                <a:gd name="connsiteX1" fmla="*/ 0 w 611500"/>
                <a:gd name="connsiteY1" fmla="*/ 0 h 1596952"/>
                <a:gd name="connsiteX2" fmla="*/ 611500 w 611500"/>
                <a:gd name="connsiteY2" fmla="*/ 1596952 h 1596952"/>
                <a:gd name="connsiteX3" fmla="*/ 2302 w 611500"/>
                <a:gd name="connsiteY3" fmla="*/ 1596950 h 1596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500" h="1596952">
                  <a:moveTo>
                    <a:pt x="2302" y="1596950"/>
                  </a:moveTo>
                  <a:cubicBezTo>
                    <a:pt x="1508" y="1064633"/>
                    <a:pt x="794" y="532317"/>
                    <a:pt x="0" y="0"/>
                  </a:cubicBezTo>
                  <a:lnTo>
                    <a:pt x="611500" y="1596952"/>
                  </a:lnTo>
                  <a:lnTo>
                    <a:pt x="2302" y="159695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6" name="Prostokąt 5"/>
            <p:cNvSpPr/>
            <p:nvPr userDrawn="1"/>
          </p:nvSpPr>
          <p:spPr>
            <a:xfrm>
              <a:off x="6495900" y="0"/>
              <a:ext cx="6508899" cy="7678476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</p:grpSp>
      <p:sp>
        <p:nvSpPr>
          <p:cNvPr id="29" name="Symbol zastępczy tekstu 2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7042248" y="268289"/>
            <a:ext cx="5329238" cy="50405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2500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Miejsce i data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000" y="8683200"/>
            <a:ext cx="25606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Symbol zastępczy tekstu 2"/>
          <p:cNvSpPr>
            <a:spLocks noGrp="1"/>
          </p:cNvSpPr>
          <p:nvPr>
            <p:ph type="body" sz="quarter" idx="15" hasCustomPrompt="1"/>
          </p:nvPr>
        </p:nvSpPr>
        <p:spPr>
          <a:xfrm>
            <a:off x="7056064" y="6586760"/>
            <a:ext cx="5567016" cy="86518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2500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Imię i nazwisko prelegenta </a:t>
            </a:r>
            <a:br>
              <a:rPr lang="pl-PL" dirty="0" smtClean="0"/>
            </a:br>
            <a:r>
              <a:rPr lang="pl-PL" dirty="0" smtClean="0"/>
              <a:t>Stanowisko</a:t>
            </a:r>
          </a:p>
        </p:txBody>
      </p:sp>
      <p:sp>
        <p:nvSpPr>
          <p:cNvPr id="22" name="Symbol zastępczy tekstu 2"/>
          <p:cNvSpPr>
            <a:spLocks noGrp="1"/>
          </p:cNvSpPr>
          <p:nvPr>
            <p:ph type="body" sz="quarter" idx="11" hasCustomPrompt="1"/>
          </p:nvPr>
        </p:nvSpPr>
        <p:spPr>
          <a:xfrm>
            <a:off x="7060008" y="5003675"/>
            <a:ext cx="5563072" cy="10801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l" defTabSz="584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3400" b="1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Podtytuł</a:t>
            </a:r>
          </a:p>
        </p:txBody>
      </p:sp>
      <p:sp>
        <p:nvSpPr>
          <p:cNvPr id="23" name="Shape 35"/>
          <p:cNvSpPr/>
          <p:nvPr userDrawn="1"/>
        </p:nvSpPr>
        <p:spPr>
          <a:xfrm>
            <a:off x="7192764" y="4423220"/>
            <a:ext cx="1270000" cy="212031"/>
          </a:xfrm>
          <a:prstGeom prst="rect">
            <a:avLst/>
          </a:prstGeom>
          <a:solidFill>
            <a:schemeClr val="tx1"/>
          </a:solidFill>
          <a:ln w="12700">
            <a:noFill/>
            <a:miter lim="400000"/>
          </a:ln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 lang="pl-PL" dirty="0"/>
          </a:p>
        </p:txBody>
      </p:sp>
      <p:sp>
        <p:nvSpPr>
          <p:cNvPr id="25" name="Tytuł 1"/>
          <p:cNvSpPr>
            <a:spLocks noGrp="1"/>
          </p:cNvSpPr>
          <p:nvPr>
            <p:ph type="title" hasCustomPrompt="1"/>
          </p:nvPr>
        </p:nvSpPr>
        <p:spPr>
          <a:xfrm>
            <a:off x="7042248" y="1060376"/>
            <a:ext cx="5580832" cy="295232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defRPr sz="6400" b="1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r>
              <a:rPr lang="pl-PL" dirty="0" smtClean="0"/>
              <a:t>Tutaj proszę wpisać tytuł prezentacji</a:t>
            </a:r>
            <a:endParaRPr lang="pl-PL" dirty="0"/>
          </a:p>
        </p:txBody>
      </p:sp>
      <p:sp>
        <p:nvSpPr>
          <p:cNvPr id="26" name="Symbol zastępczy tekstu 2"/>
          <p:cNvSpPr>
            <a:spLocks noGrp="1"/>
          </p:cNvSpPr>
          <p:nvPr>
            <p:ph type="body" sz="quarter" idx="14" hasCustomPrompt="1"/>
          </p:nvPr>
        </p:nvSpPr>
        <p:spPr>
          <a:xfrm>
            <a:off x="957784" y="8693224"/>
            <a:ext cx="8208912" cy="432594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500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Nazwa jednostki lub komórki</a:t>
            </a:r>
          </a:p>
        </p:txBody>
      </p:sp>
    </p:spTree>
    <p:extLst>
      <p:ext uri="{BB962C8B-B14F-4D97-AF65-F5344CB8AC3E}">
        <p14:creationId xmlns:p14="http://schemas.microsoft.com/office/powerpoint/2010/main" val="277901601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sekcji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777600" y="6187802"/>
            <a:ext cx="11413432" cy="86518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500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Dodatkowy tekst</a:t>
            </a:r>
          </a:p>
        </p:txBody>
      </p:sp>
      <p:grpSp>
        <p:nvGrpSpPr>
          <p:cNvPr id="2" name="Grupa 1"/>
          <p:cNvGrpSpPr/>
          <p:nvPr userDrawn="1"/>
        </p:nvGrpSpPr>
        <p:grpSpPr>
          <a:xfrm>
            <a:off x="-12998" y="7678476"/>
            <a:ext cx="13017798" cy="2090536"/>
            <a:chOff x="-12998" y="7678476"/>
            <a:chExt cx="13017798" cy="2090536"/>
          </a:xfrm>
        </p:grpSpPr>
        <p:sp>
          <p:nvSpPr>
            <p:cNvPr id="19" name="Trapez 3"/>
            <p:cNvSpPr/>
            <p:nvPr/>
          </p:nvSpPr>
          <p:spPr>
            <a:xfrm>
              <a:off x="-12998" y="7678476"/>
              <a:ext cx="13017797" cy="2090536"/>
            </a:xfrm>
            <a:custGeom>
              <a:avLst/>
              <a:gdLst>
                <a:gd name="connsiteX0" fmla="*/ 0 w 12651729"/>
                <a:gd name="connsiteY0" fmla="*/ 1132384 h 1132384"/>
                <a:gd name="connsiteX1" fmla="*/ 448503 w 12651729"/>
                <a:gd name="connsiteY1" fmla="*/ 0 h 1132384"/>
                <a:gd name="connsiteX2" fmla="*/ 12203226 w 12651729"/>
                <a:gd name="connsiteY2" fmla="*/ 0 h 1132384"/>
                <a:gd name="connsiteX3" fmla="*/ 12651729 w 12651729"/>
                <a:gd name="connsiteY3" fmla="*/ 1132384 h 1132384"/>
                <a:gd name="connsiteX4" fmla="*/ 0 w 12651729"/>
                <a:gd name="connsiteY4" fmla="*/ 1132384 h 1132384"/>
                <a:gd name="connsiteX0" fmla="*/ 0 w 12651729"/>
                <a:gd name="connsiteY0" fmla="*/ 1160959 h 1160959"/>
                <a:gd name="connsiteX1" fmla="*/ 448503 w 12651729"/>
                <a:gd name="connsiteY1" fmla="*/ 28575 h 1160959"/>
                <a:gd name="connsiteX2" fmla="*/ 12622326 w 12651729"/>
                <a:gd name="connsiteY2" fmla="*/ 0 h 1160959"/>
                <a:gd name="connsiteX3" fmla="*/ 12651729 w 12651729"/>
                <a:gd name="connsiteY3" fmla="*/ 1160959 h 1160959"/>
                <a:gd name="connsiteX4" fmla="*/ 0 w 12651729"/>
                <a:gd name="connsiteY4" fmla="*/ 1160959 h 1160959"/>
                <a:gd name="connsiteX0" fmla="*/ 0 w 12654076"/>
                <a:gd name="connsiteY0" fmla="*/ 1167309 h 1167309"/>
                <a:gd name="connsiteX1" fmla="*/ 448503 w 12654076"/>
                <a:gd name="connsiteY1" fmla="*/ 34925 h 1167309"/>
                <a:gd name="connsiteX2" fmla="*/ 12654076 w 12654076"/>
                <a:gd name="connsiteY2" fmla="*/ 0 h 1167309"/>
                <a:gd name="connsiteX3" fmla="*/ 12651729 w 12654076"/>
                <a:gd name="connsiteY3" fmla="*/ 1167309 h 1167309"/>
                <a:gd name="connsiteX4" fmla="*/ 0 w 12654076"/>
                <a:gd name="connsiteY4" fmla="*/ 1167309 h 1167309"/>
                <a:gd name="connsiteX0" fmla="*/ 0 w 12660426"/>
                <a:gd name="connsiteY0" fmla="*/ 1148259 h 1148259"/>
                <a:gd name="connsiteX1" fmla="*/ 448503 w 12660426"/>
                <a:gd name="connsiteY1" fmla="*/ 15875 h 1148259"/>
                <a:gd name="connsiteX2" fmla="*/ 12660426 w 12660426"/>
                <a:gd name="connsiteY2" fmla="*/ 0 h 1148259"/>
                <a:gd name="connsiteX3" fmla="*/ 12651729 w 12660426"/>
                <a:gd name="connsiteY3" fmla="*/ 1148259 h 1148259"/>
                <a:gd name="connsiteX4" fmla="*/ 0 w 12660426"/>
                <a:gd name="connsiteY4" fmla="*/ 1148259 h 1148259"/>
                <a:gd name="connsiteX0" fmla="*/ 0 w 12670336"/>
                <a:gd name="connsiteY0" fmla="*/ 1148259 h 1148259"/>
                <a:gd name="connsiteX1" fmla="*/ 448503 w 12670336"/>
                <a:gd name="connsiteY1" fmla="*/ 15875 h 1148259"/>
                <a:gd name="connsiteX2" fmla="*/ 12660426 w 12670336"/>
                <a:gd name="connsiteY2" fmla="*/ 0 h 1148259"/>
                <a:gd name="connsiteX3" fmla="*/ 12670298 w 12670336"/>
                <a:gd name="connsiteY3" fmla="*/ 1148259 h 1148259"/>
                <a:gd name="connsiteX4" fmla="*/ 0 w 12670336"/>
                <a:gd name="connsiteY4" fmla="*/ 1148259 h 1148259"/>
                <a:gd name="connsiteX0" fmla="*/ 0 w 12672031"/>
                <a:gd name="connsiteY0" fmla="*/ 1143497 h 1143497"/>
                <a:gd name="connsiteX1" fmla="*/ 448503 w 12672031"/>
                <a:gd name="connsiteY1" fmla="*/ 11113 h 1143497"/>
                <a:gd name="connsiteX2" fmla="*/ 12672031 w 12672031"/>
                <a:gd name="connsiteY2" fmla="*/ 0 h 1143497"/>
                <a:gd name="connsiteX3" fmla="*/ 12670298 w 12672031"/>
                <a:gd name="connsiteY3" fmla="*/ 1143497 h 1143497"/>
                <a:gd name="connsiteX4" fmla="*/ 0 w 12672031"/>
                <a:gd name="connsiteY4" fmla="*/ 1143497 h 1143497"/>
                <a:gd name="connsiteX0" fmla="*/ 0 w 12670360"/>
                <a:gd name="connsiteY0" fmla="*/ 1143497 h 1143497"/>
                <a:gd name="connsiteX1" fmla="*/ 448503 w 12670360"/>
                <a:gd name="connsiteY1" fmla="*/ 11113 h 1143497"/>
                <a:gd name="connsiteX2" fmla="*/ 12665068 w 12670360"/>
                <a:gd name="connsiteY2" fmla="*/ 0 h 1143497"/>
                <a:gd name="connsiteX3" fmla="*/ 12670298 w 12670360"/>
                <a:gd name="connsiteY3" fmla="*/ 1143497 h 1143497"/>
                <a:gd name="connsiteX4" fmla="*/ 0 w 12670360"/>
                <a:gd name="connsiteY4" fmla="*/ 1143497 h 1143497"/>
                <a:gd name="connsiteX0" fmla="*/ 0 w 12672030"/>
                <a:gd name="connsiteY0" fmla="*/ 1145878 h 1145878"/>
                <a:gd name="connsiteX1" fmla="*/ 448503 w 12672030"/>
                <a:gd name="connsiteY1" fmla="*/ 13494 h 1145878"/>
                <a:gd name="connsiteX2" fmla="*/ 12672030 w 12672030"/>
                <a:gd name="connsiteY2" fmla="*/ 0 h 1145878"/>
                <a:gd name="connsiteX3" fmla="*/ 12670298 w 12672030"/>
                <a:gd name="connsiteY3" fmla="*/ 1145878 h 1145878"/>
                <a:gd name="connsiteX4" fmla="*/ 0 w 12672030"/>
                <a:gd name="connsiteY4" fmla="*/ 1145878 h 1145878"/>
                <a:gd name="connsiteX0" fmla="*/ 0 w 12670360"/>
                <a:gd name="connsiteY0" fmla="*/ 1145878 h 1145878"/>
                <a:gd name="connsiteX1" fmla="*/ 448503 w 12670360"/>
                <a:gd name="connsiteY1" fmla="*/ 13494 h 1145878"/>
                <a:gd name="connsiteX2" fmla="*/ 12665067 w 12670360"/>
                <a:gd name="connsiteY2" fmla="*/ 0 h 1145878"/>
                <a:gd name="connsiteX3" fmla="*/ 12670298 w 12670360"/>
                <a:gd name="connsiteY3" fmla="*/ 1145878 h 1145878"/>
                <a:gd name="connsiteX4" fmla="*/ 0 w 12670360"/>
                <a:gd name="connsiteY4" fmla="*/ 1145878 h 1145878"/>
                <a:gd name="connsiteX0" fmla="*/ 0 w 12674351"/>
                <a:gd name="connsiteY0" fmla="*/ 1145878 h 1145878"/>
                <a:gd name="connsiteX1" fmla="*/ 448503 w 12674351"/>
                <a:gd name="connsiteY1" fmla="*/ 13494 h 1145878"/>
                <a:gd name="connsiteX2" fmla="*/ 12674351 w 12674351"/>
                <a:gd name="connsiteY2" fmla="*/ 0 h 1145878"/>
                <a:gd name="connsiteX3" fmla="*/ 12670298 w 12674351"/>
                <a:gd name="connsiteY3" fmla="*/ 1145878 h 1145878"/>
                <a:gd name="connsiteX4" fmla="*/ 0 w 12674351"/>
                <a:gd name="connsiteY4" fmla="*/ 1145878 h 1145878"/>
                <a:gd name="connsiteX0" fmla="*/ 0 w 12670390"/>
                <a:gd name="connsiteY0" fmla="*/ 1145878 h 1145878"/>
                <a:gd name="connsiteX1" fmla="*/ 448503 w 12670390"/>
                <a:gd name="connsiteY1" fmla="*/ 13494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70390"/>
                <a:gd name="connsiteY0" fmla="*/ 1145878 h 1145878"/>
                <a:gd name="connsiteX1" fmla="*/ 436898 w 12670390"/>
                <a:gd name="connsiteY1" fmla="*/ 1588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81995"/>
                <a:gd name="connsiteY0" fmla="*/ 1148260 h 1148260"/>
                <a:gd name="connsiteX1" fmla="*/ 448503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3153589"/>
                <a:gd name="connsiteY0" fmla="*/ 1143022 h 1145878"/>
                <a:gd name="connsiteX1" fmla="*/ 920097 w 13153589"/>
                <a:gd name="connsiteY1" fmla="*/ 1588 h 1145878"/>
                <a:gd name="connsiteX2" fmla="*/ 13150586 w 13153589"/>
                <a:gd name="connsiteY2" fmla="*/ 0 h 1145878"/>
                <a:gd name="connsiteX3" fmla="*/ 13153497 w 13153589"/>
                <a:gd name="connsiteY3" fmla="*/ 1145878 h 1145878"/>
                <a:gd name="connsiteX4" fmla="*/ 0 w 13153589"/>
                <a:gd name="connsiteY4" fmla="*/ 1143022 h 1145878"/>
                <a:gd name="connsiteX0" fmla="*/ 0 w 13153589"/>
                <a:gd name="connsiteY0" fmla="*/ 1146671 h 1149527"/>
                <a:gd name="connsiteX1" fmla="*/ 833477 w 13153589"/>
                <a:gd name="connsiteY1" fmla="*/ 0 h 1149527"/>
                <a:gd name="connsiteX2" fmla="*/ 13150586 w 13153589"/>
                <a:gd name="connsiteY2" fmla="*/ 3649 h 1149527"/>
                <a:gd name="connsiteX3" fmla="*/ 13153497 w 13153589"/>
                <a:gd name="connsiteY3" fmla="*/ 1149527 h 1149527"/>
                <a:gd name="connsiteX4" fmla="*/ 0 w 13153589"/>
                <a:gd name="connsiteY4" fmla="*/ 1146671 h 114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53589" h="1149527">
                  <a:moveTo>
                    <a:pt x="0" y="1146671"/>
                  </a:moveTo>
                  <a:lnTo>
                    <a:pt x="833477" y="0"/>
                  </a:lnTo>
                  <a:lnTo>
                    <a:pt x="13150586" y="3649"/>
                  </a:lnTo>
                  <a:cubicBezTo>
                    <a:pt x="13149804" y="392752"/>
                    <a:pt x="13154279" y="760424"/>
                    <a:pt x="13153497" y="1149527"/>
                  </a:cubicBezTo>
                  <a:lnTo>
                    <a:pt x="0" y="1146671"/>
                  </a:ln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20" name="Prostokąt 19"/>
            <p:cNvSpPr/>
            <p:nvPr/>
          </p:nvSpPr>
          <p:spPr>
            <a:xfrm>
              <a:off x="0" y="8178527"/>
              <a:ext cx="13004800" cy="1590485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21" name="Trójkąt prostokątny 14"/>
            <p:cNvSpPr/>
            <p:nvPr/>
          </p:nvSpPr>
          <p:spPr>
            <a:xfrm flipV="1">
              <a:off x="-2756" y="8171381"/>
              <a:ext cx="621929" cy="1596952"/>
            </a:xfrm>
            <a:custGeom>
              <a:avLst/>
              <a:gdLst>
                <a:gd name="connsiteX0" fmla="*/ 0 w 525736"/>
                <a:gd name="connsiteY0" fmla="*/ 792088 h 792088"/>
                <a:gd name="connsiteX1" fmla="*/ 0 w 525736"/>
                <a:gd name="connsiteY1" fmla="*/ 0 h 792088"/>
                <a:gd name="connsiteX2" fmla="*/ 525736 w 525736"/>
                <a:gd name="connsiteY2" fmla="*/ 792088 h 792088"/>
                <a:gd name="connsiteX3" fmla="*/ 0 w 525736"/>
                <a:gd name="connsiteY3" fmla="*/ 792088 h 792088"/>
                <a:gd name="connsiteX0" fmla="*/ 0 w 313804"/>
                <a:gd name="connsiteY0" fmla="*/ 792088 h 792088"/>
                <a:gd name="connsiteX1" fmla="*/ 0 w 313804"/>
                <a:gd name="connsiteY1" fmla="*/ 0 h 792088"/>
                <a:gd name="connsiteX2" fmla="*/ 313804 w 313804"/>
                <a:gd name="connsiteY2" fmla="*/ 792088 h 792088"/>
                <a:gd name="connsiteX3" fmla="*/ 0 w 313804"/>
                <a:gd name="connsiteY3" fmla="*/ 792088 h 792088"/>
                <a:gd name="connsiteX0" fmla="*/ 0 w 318566"/>
                <a:gd name="connsiteY0" fmla="*/ 792088 h 792088"/>
                <a:gd name="connsiteX1" fmla="*/ 0 w 318566"/>
                <a:gd name="connsiteY1" fmla="*/ 0 h 792088"/>
                <a:gd name="connsiteX2" fmla="*/ 318566 w 318566"/>
                <a:gd name="connsiteY2" fmla="*/ 789707 h 792088"/>
                <a:gd name="connsiteX3" fmla="*/ 0 w 318566"/>
                <a:gd name="connsiteY3" fmla="*/ 792088 h 792088"/>
                <a:gd name="connsiteX0" fmla="*/ 0 w 318566"/>
                <a:gd name="connsiteY0" fmla="*/ 787325 h 789707"/>
                <a:gd name="connsiteX1" fmla="*/ 0 w 318566"/>
                <a:gd name="connsiteY1" fmla="*/ 0 h 789707"/>
                <a:gd name="connsiteX2" fmla="*/ 318566 w 318566"/>
                <a:gd name="connsiteY2" fmla="*/ 789707 h 789707"/>
                <a:gd name="connsiteX3" fmla="*/ 0 w 318566"/>
                <a:gd name="connsiteY3" fmla="*/ 787325 h 789707"/>
                <a:gd name="connsiteX0" fmla="*/ 0 w 604316"/>
                <a:gd name="connsiteY0" fmla="*/ 787325 h 1599332"/>
                <a:gd name="connsiteX1" fmla="*/ 0 w 604316"/>
                <a:gd name="connsiteY1" fmla="*/ 0 h 1599332"/>
                <a:gd name="connsiteX2" fmla="*/ 604316 w 604316"/>
                <a:gd name="connsiteY2" fmla="*/ 1599332 h 1599332"/>
                <a:gd name="connsiteX3" fmla="*/ 0 w 604316"/>
                <a:gd name="connsiteY3" fmla="*/ 787325 h 1599332"/>
                <a:gd name="connsiteX0" fmla="*/ 0 w 604316"/>
                <a:gd name="connsiteY0" fmla="*/ 1596950 h 1599332"/>
                <a:gd name="connsiteX1" fmla="*/ 0 w 604316"/>
                <a:gd name="connsiteY1" fmla="*/ 0 h 1599332"/>
                <a:gd name="connsiteX2" fmla="*/ 604316 w 604316"/>
                <a:gd name="connsiteY2" fmla="*/ 1599332 h 1599332"/>
                <a:gd name="connsiteX3" fmla="*/ 0 w 604316"/>
                <a:gd name="connsiteY3" fmla="*/ 1596950 h 1599332"/>
                <a:gd name="connsiteX0" fmla="*/ 0 w 613841"/>
                <a:gd name="connsiteY0" fmla="*/ 1596950 h 1596950"/>
                <a:gd name="connsiteX1" fmla="*/ 0 w 613841"/>
                <a:gd name="connsiteY1" fmla="*/ 0 h 1596950"/>
                <a:gd name="connsiteX2" fmla="*/ 613841 w 613841"/>
                <a:gd name="connsiteY2" fmla="*/ 1594570 h 1596950"/>
                <a:gd name="connsiteX3" fmla="*/ 0 w 613841"/>
                <a:gd name="connsiteY3" fmla="*/ 1596950 h 1596950"/>
                <a:gd name="connsiteX0" fmla="*/ 0 w 613841"/>
                <a:gd name="connsiteY0" fmla="*/ 1589806 h 1594570"/>
                <a:gd name="connsiteX1" fmla="*/ 0 w 613841"/>
                <a:gd name="connsiteY1" fmla="*/ 0 h 1594570"/>
                <a:gd name="connsiteX2" fmla="*/ 613841 w 613841"/>
                <a:gd name="connsiteY2" fmla="*/ 1594570 h 1594570"/>
                <a:gd name="connsiteX3" fmla="*/ 0 w 613841"/>
                <a:gd name="connsiteY3" fmla="*/ 1589806 h 1594570"/>
                <a:gd name="connsiteX0" fmla="*/ 0 w 611460"/>
                <a:gd name="connsiteY0" fmla="*/ 1589806 h 1589806"/>
                <a:gd name="connsiteX1" fmla="*/ 0 w 611460"/>
                <a:gd name="connsiteY1" fmla="*/ 0 h 1589806"/>
                <a:gd name="connsiteX2" fmla="*/ 611460 w 611460"/>
                <a:gd name="connsiteY2" fmla="*/ 1585045 h 1589806"/>
                <a:gd name="connsiteX3" fmla="*/ 0 w 611460"/>
                <a:gd name="connsiteY3" fmla="*/ 1589806 h 1589806"/>
                <a:gd name="connsiteX0" fmla="*/ 0 w 613841"/>
                <a:gd name="connsiteY0" fmla="*/ 1589806 h 1589806"/>
                <a:gd name="connsiteX1" fmla="*/ 0 w 613841"/>
                <a:gd name="connsiteY1" fmla="*/ 0 h 1589806"/>
                <a:gd name="connsiteX2" fmla="*/ 613841 w 613841"/>
                <a:gd name="connsiteY2" fmla="*/ 1587426 h 1589806"/>
                <a:gd name="connsiteX3" fmla="*/ 0 w 613841"/>
                <a:gd name="connsiteY3" fmla="*/ 1589806 h 1589806"/>
                <a:gd name="connsiteX0" fmla="*/ 0 w 613841"/>
                <a:gd name="connsiteY0" fmla="*/ 1589806 h 1594570"/>
                <a:gd name="connsiteX1" fmla="*/ 0 w 613841"/>
                <a:gd name="connsiteY1" fmla="*/ 0 h 1594570"/>
                <a:gd name="connsiteX2" fmla="*/ 613841 w 613841"/>
                <a:gd name="connsiteY2" fmla="*/ 1594570 h 1594570"/>
                <a:gd name="connsiteX3" fmla="*/ 0 w 613841"/>
                <a:gd name="connsiteY3" fmla="*/ 1589806 h 1594570"/>
                <a:gd name="connsiteX0" fmla="*/ 2381 w 613841"/>
                <a:gd name="connsiteY0" fmla="*/ 1596950 h 1596950"/>
                <a:gd name="connsiteX1" fmla="*/ 0 w 613841"/>
                <a:gd name="connsiteY1" fmla="*/ 0 h 1596950"/>
                <a:gd name="connsiteX2" fmla="*/ 613841 w 613841"/>
                <a:gd name="connsiteY2" fmla="*/ 1594570 h 1596950"/>
                <a:gd name="connsiteX3" fmla="*/ 2381 w 613841"/>
                <a:gd name="connsiteY3" fmla="*/ 1596950 h 1596950"/>
                <a:gd name="connsiteX0" fmla="*/ 105 w 616327"/>
                <a:gd name="connsiteY0" fmla="*/ 1596950 h 1596950"/>
                <a:gd name="connsiteX1" fmla="*/ 2486 w 616327"/>
                <a:gd name="connsiteY1" fmla="*/ 0 h 1596950"/>
                <a:gd name="connsiteX2" fmla="*/ 616327 w 616327"/>
                <a:gd name="connsiteY2" fmla="*/ 1594570 h 1596950"/>
                <a:gd name="connsiteX3" fmla="*/ 105 w 616327"/>
                <a:gd name="connsiteY3" fmla="*/ 1596950 h 1596950"/>
                <a:gd name="connsiteX0" fmla="*/ 105 w 609303"/>
                <a:gd name="connsiteY0" fmla="*/ 1596950 h 1596952"/>
                <a:gd name="connsiteX1" fmla="*/ 2486 w 609303"/>
                <a:gd name="connsiteY1" fmla="*/ 0 h 1596952"/>
                <a:gd name="connsiteX2" fmla="*/ 609303 w 609303"/>
                <a:gd name="connsiteY2" fmla="*/ 1596952 h 1596952"/>
                <a:gd name="connsiteX3" fmla="*/ 105 w 609303"/>
                <a:gd name="connsiteY3" fmla="*/ 1596950 h 1596952"/>
                <a:gd name="connsiteX0" fmla="*/ 2302 w 611500"/>
                <a:gd name="connsiteY0" fmla="*/ 1596950 h 1596952"/>
                <a:gd name="connsiteX1" fmla="*/ 0 w 611500"/>
                <a:gd name="connsiteY1" fmla="*/ 0 h 1596952"/>
                <a:gd name="connsiteX2" fmla="*/ 611500 w 611500"/>
                <a:gd name="connsiteY2" fmla="*/ 1596952 h 1596952"/>
                <a:gd name="connsiteX3" fmla="*/ 2302 w 611500"/>
                <a:gd name="connsiteY3" fmla="*/ 1596950 h 1596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500" h="1596952">
                  <a:moveTo>
                    <a:pt x="2302" y="1596950"/>
                  </a:moveTo>
                  <a:cubicBezTo>
                    <a:pt x="1508" y="1064633"/>
                    <a:pt x="794" y="532317"/>
                    <a:pt x="0" y="0"/>
                  </a:cubicBezTo>
                  <a:lnTo>
                    <a:pt x="611500" y="1596952"/>
                  </a:lnTo>
                  <a:lnTo>
                    <a:pt x="2302" y="1596950"/>
                  </a:lnTo>
                  <a:close/>
                </a:path>
              </a:pathLst>
            </a:custGeom>
            <a:solidFill>
              <a:schemeClr val="tx1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pic>
          <p:nvPicPr>
            <p:cNvPr id="1026" name="Picture 2" descr="D:\Moje obrazy\logo zus\logoZUSnoweRozwiniecie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90747" y="8682125"/>
              <a:ext cx="2560325" cy="5754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4" name="Symbol zastępczy tekstu 2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777600" y="4565526"/>
            <a:ext cx="11413432" cy="10801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l" defTabSz="584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3400" b="1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Podtytuł sekcji</a:t>
            </a:r>
          </a:p>
        </p:txBody>
      </p:sp>
      <p:sp>
        <p:nvSpPr>
          <p:cNvPr id="25" name="Symbol zastępczy tekstu 2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777600" y="1189534"/>
            <a:ext cx="11413432" cy="2016224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6400" b="1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pl-PL" dirty="0" smtClean="0"/>
              <a:t>Tu proszę wpisać tytuł sekcji tytuł sekcji</a:t>
            </a:r>
          </a:p>
        </p:txBody>
      </p:sp>
      <p:sp>
        <p:nvSpPr>
          <p:cNvPr id="28" name="Shape 35"/>
          <p:cNvSpPr/>
          <p:nvPr userDrawn="1"/>
        </p:nvSpPr>
        <p:spPr>
          <a:xfrm>
            <a:off x="885776" y="3796481"/>
            <a:ext cx="1270000" cy="212031"/>
          </a:xfrm>
          <a:prstGeom prst="rect">
            <a:avLst/>
          </a:prstGeom>
          <a:solidFill>
            <a:schemeClr val="tx1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 lang="pl-PL" dirty="0"/>
          </a:p>
        </p:txBody>
      </p:sp>
      <p:sp>
        <p:nvSpPr>
          <p:cNvPr id="14" name="Symbol zastępczy tekstu 2"/>
          <p:cNvSpPr>
            <a:spLocks noGrp="1"/>
          </p:cNvSpPr>
          <p:nvPr>
            <p:ph type="body" sz="quarter" idx="13" hasCustomPrompt="1"/>
          </p:nvPr>
        </p:nvSpPr>
        <p:spPr>
          <a:xfrm>
            <a:off x="957784" y="8693224"/>
            <a:ext cx="8208912" cy="432594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500" baseline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Nazwa jednostki lub komórki</a:t>
            </a:r>
          </a:p>
        </p:txBody>
      </p:sp>
    </p:spTree>
    <p:extLst>
      <p:ext uri="{BB962C8B-B14F-4D97-AF65-F5344CB8AC3E}">
        <p14:creationId xmlns:p14="http://schemas.microsoft.com/office/powerpoint/2010/main" val="245387367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i grafika - krótszy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/>
          <p:cNvGrpSpPr/>
          <p:nvPr userDrawn="1"/>
        </p:nvGrpSpPr>
        <p:grpSpPr>
          <a:xfrm>
            <a:off x="-1" y="0"/>
            <a:ext cx="13004802" cy="9773344"/>
            <a:chOff x="-1" y="0"/>
            <a:chExt cx="13004802" cy="9773344"/>
          </a:xfrm>
        </p:grpSpPr>
        <p:sp>
          <p:nvSpPr>
            <p:cNvPr id="5" name="Trapez 3"/>
            <p:cNvSpPr/>
            <p:nvPr/>
          </p:nvSpPr>
          <p:spPr>
            <a:xfrm flipH="1" flipV="1">
              <a:off x="2439" y="0"/>
              <a:ext cx="2923680" cy="574130"/>
            </a:xfrm>
            <a:custGeom>
              <a:avLst/>
              <a:gdLst>
                <a:gd name="connsiteX0" fmla="*/ 0 w 12651729"/>
                <a:gd name="connsiteY0" fmla="*/ 1132384 h 1132384"/>
                <a:gd name="connsiteX1" fmla="*/ 448503 w 12651729"/>
                <a:gd name="connsiteY1" fmla="*/ 0 h 1132384"/>
                <a:gd name="connsiteX2" fmla="*/ 12203226 w 12651729"/>
                <a:gd name="connsiteY2" fmla="*/ 0 h 1132384"/>
                <a:gd name="connsiteX3" fmla="*/ 12651729 w 12651729"/>
                <a:gd name="connsiteY3" fmla="*/ 1132384 h 1132384"/>
                <a:gd name="connsiteX4" fmla="*/ 0 w 12651729"/>
                <a:gd name="connsiteY4" fmla="*/ 1132384 h 1132384"/>
                <a:gd name="connsiteX0" fmla="*/ 0 w 12651729"/>
                <a:gd name="connsiteY0" fmla="*/ 1160959 h 1160959"/>
                <a:gd name="connsiteX1" fmla="*/ 448503 w 12651729"/>
                <a:gd name="connsiteY1" fmla="*/ 28575 h 1160959"/>
                <a:gd name="connsiteX2" fmla="*/ 12622326 w 12651729"/>
                <a:gd name="connsiteY2" fmla="*/ 0 h 1160959"/>
                <a:gd name="connsiteX3" fmla="*/ 12651729 w 12651729"/>
                <a:gd name="connsiteY3" fmla="*/ 1160959 h 1160959"/>
                <a:gd name="connsiteX4" fmla="*/ 0 w 12651729"/>
                <a:gd name="connsiteY4" fmla="*/ 1160959 h 1160959"/>
                <a:gd name="connsiteX0" fmla="*/ 0 w 12654076"/>
                <a:gd name="connsiteY0" fmla="*/ 1167309 h 1167309"/>
                <a:gd name="connsiteX1" fmla="*/ 448503 w 12654076"/>
                <a:gd name="connsiteY1" fmla="*/ 34925 h 1167309"/>
                <a:gd name="connsiteX2" fmla="*/ 12654076 w 12654076"/>
                <a:gd name="connsiteY2" fmla="*/ 0 h 1167309"/>
                <a:gd name="connsiteX3" fmla="*/ 12651729 w 12654076"/>
                <a:gd name="connsiteY3" fmla="*/ 1167309 h 1167309"/>
                <a:gd name="connsiteX4" fmla="*/ 0 w 12654076"/>
                <a:gd name="connsiteY4" fmla="*/ 1167309 h 1167309"/>
                <a:gd name="connsiteX0" fmla="*/ 0 w 12660426"/>
                <a:gd name="connsiteY0" fmla="*/ 1148259 h 1148259"/>
                <a:gd name="connsiteX1" fmla="*/ 448503 w 12660426"/>
                <a:gd name="connsiteY1" fmla="*/ 15875 h 1148259"/>
                <a:gd name="connsiteX2" fmla="*/ 12660426 w 12660426"/>
                <a:gd name="connsiteY2" fmla="*/ 0 h 1148259"/>
                <a:gd name="connsiteX3" fmla="*/ 12651729 w 12660426"/>
                <a:gd name="connsiteY3" fmla="*/ 1148259 h 1148259"/>
                <a:gd name="connsiteX4" fmla="*/ 0 w 12660426"/>
                <a:gd name="connsiteY4" fmla="*/ 1148259 h 1148259"/>
                <a:gd name="connsiteX0" fmla="*/ 0 w 12670336"/>
                <a:gd name="connsiteY0" fmla="*/ 1148259 h 1148259"/>
                <a:gd name="connsiteX1" fmla="*/ 448503 w 12670336"/>
                <a:gd name="connsiteY1" fmla="*/ 15875 h 1148259"/>
                <a:gd name="connsiteX2" fmla="*/ 12660426 w 12670336"/>
                <a:gd name="connsiteY2" fmla="*/ 0 h 1148259"/>
                <a:gd name="connsiteX3" fmla="*/ 12670298 w 12670336"/>
                <a:gd name="connsiteY3" fmla="*/ 1148259 h 1148259"/>
                <a:gd name="connsiteX4" fmla="*/ 0 w 12670336"/>
                <a:gd name="connsiteY4" fmla="*/ 1148259 h 1148259"/>
                <a:gd name="connsiteX0" fmla="*/ 0 w 12672031"/>
                <a:gd name="connsiteY0" fmla="*/ 1143497 h 1143497"/>
                <a:gd name="connsiteX1" fmla="*/ 448503 w 12672031"/>
                <a:gd name="connsiteY1" fmla="*/ 11113 h 1143497"/>
                <a:gd name="connsiteX2" fmla="*/ 12672031 w 12672031"/>
                <a:gd name="connsiteY2" fmla="*/ 0 h 1143497"/>
                <a:gd name="connsiteX3" fmla="*/ 12670298 w 12672031"/>
                <a:gd name="connsiteY3" fmla="*/ 1143497 h 1143497"/>
                <a:gd name="connsiteX4" fmla="*/ 0 w 12672031"/>
                <a:gd name="connsiteY4" fmla="*/ 1143497 h 1143497"/>
                <a:gd name="connsiteX0" fmla="*/ 0 w 12670360"/>
                <a:gd name="connsiteY0" fmla="*/ 1143497 h 1143497"/>
                <a:gd name="connsiteX1" fmla="*/ 448503 w 12670360"/>
                <a:gd name="connsiteY1" fmla="*/ 11113 h 1143497"/>
                <a:gd name="connsiteX2" fmla="*/ 12665068 w 12670360"/>
                <a:gd name="connsiteY2" fmla="*/ 0 h 1143497"/>
                <a:gd name="connsiteX3" fmla="*/ 12670298 w 12670360"/>
                <a:gd name="connsiteY3" fmla="*/ 1143497 h 1143497"/>
                <a:gd name="connsiteX4" fmla="*/ 0 w 12670360"/>
                <a:gd name="connsiteY4" fmla="*/ 1143497 h 1143497"/>
                <a:gd name="connsiteX0" fmla="*/ 0 w 12672030"/>
                <a:gd name="connsiteY0" fmla="*/ 1145878 h 1145878"/>
                <a:gd name="connsiteX1" fmla="*/ 448503 w 12672030"/>
                <a:gd name="connsiteY1" fmla="*/ 13494 h 1145878"/>
                <a:gd name="connsiteX2" fmla="*/ 12672030 w 12672030"/>
                <a:gd name="connsiteY2" fmla="*/ 0 h 1145878"/>
                <a:gd name="connsiteX3" fmla="*/ 12670298 w 12672030"/>
                <a:gd name="connsiteY3" fmla="*/ 1145878 h 1145878"/>
                <a:gd name="connsiteX4" fmla="*/ 0 w 12672030"/>
                <a:gd name="connsiteY4" fmla="*/ 1145878 h 1145878"/>
                <a:gd name="connsiteX0" fmla="*/ 0 w 12670360"/>
                <a:gd name="connsiteY0" fmla="*/ 1145878 h 1145878"/>
                <a:gd name="connsiteX1" fmla="*/ 448503 w 12670360"/>
                <a:gd name="connsiteY1" fmla="*/ 13494 h 1145878"/>
                <a:gd name="connsiteX2" fmla="*/ 12665067 w 12670360"/>
                <a:gd name="connsiteY2" fmla="*/ 0 h 1145878"/>
                <a:gd name="connsiteX3" fmla="*/ 12670298 w 12670360"/>
                <a:gd name="connsiteY3" fmla="*/ 1145878 h 1145878"/>
                <a:gd name="connsiteX4" fmla="*/ 0 w 12670360"/>
                <a:gd name="connsiteY4" fmla="*/ 1145878 h 1145878"/>
                <a:gd name="connsiteX0" fmla="*/ 0 w 12674351"/>
                <a:gd name="connsiteY0" fmla="*/ 1145878 h 1145878"/>
                <a:gd name="connsiteX1" fmla="*/ 448503 w 12674351"/>
                <a:gd name="connsiteY1" fmla="*/ 13494 h 1145878"/>
                <a:gd name="connsiteX2" fmla="*/ 12674351 w 12674351"/>
                <a:gd name="connsiteY2" fmla="*/ 0 h 1145878"/>
                <a:gd name="connsiteX3" fmla="*/ 12670298 w 12674351"/>
                <a:gd name="connsiteY3" fmla="*/ 1145878 h 1145878"/>
                <a:gd name="connsiteX4" fmla="*/ 0 w 12674351"/>
                <a:gd name="connsiteY4" fmla="*/ 1145878 h 1145878"/>
                <a:gd name="connsiteX0" fmla="*/ 0 w 12670390"/>
                <a:gd name="connsiteY0" fmla="*/ 1145878 h 1145878"/>
                <a:gd name="connsiteX1" fmla="*/ 448503 w 12670390"/>
                <a:gd name="connsiteY1" fmla="*/ 13494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70390"/>
                <a:gd name="connsiteY0" fmla="*/ 1145878 h 1145878"/>
                <a:gd name="connsiteX1" fmla="*/ 436898 w 12670390"/>
                <a:gd name="connsiteY1" fmla="*/ 1588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81995"/>
                <a:gd name="connsiteY0" fmla="*/ 1148260 h 1148260"/>
                <a:gd name="connsiteX1" fmla="*/ 448503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61912 h 1161912"/>
                <a:gd name="connsiteX1" fmla="*/ 745982 w 12681995"/>
                <a:gd name="connsiteY1" fmla="*/ 0 h 1161912"/>
                <a:gd name="connsiteX2" fmla="*/ 12678992 w 12681995"/>
                <a:gd name="connsiteY2" fmla="*/ 13652 h 1161912"/>
                <a:gd name="connsiteX3" fmla="*/ 12681903 w 12681995"/>
                <a:gd name="connsiteY3" fmla="*/ 1159530 h 1161912"/>
                <a:gd name="connsiteX4" fmla="*/ 0 w 12681995"/>
                <a:gd name="connsiteY4" fmla="*/ 1161912 h 1161912"/>
                <a:gd name="connsiteX0" fmla="*/ 0 w 12681995"/>
                <a:gd name="connsiteY0" fmla="*/ 1148260 h 1148260"/>
                <a:gd name="connsiteX1" fmla="*/ 1010407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208726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61912 h 1161912"/>
                <a:gd name="connsiteX1" fmla="*/ 1043460 w 12681995"/>
                <a:gd name="connsiteY1" fmla="*/ 0 h 1161912"/>
                <a:gd name="connsiteX2" fmla="*/ 12678992 w 12681995"/>
                <a:gd name="connsiteY2" fmla="*/ 13652 h 1161912"/>
                <a:gd name="connsiteX3" fmla="*/ 12681903 w 12681995"/>
                <a:gd name="connsiteY3" fmla="*/ 1159530 h 1161912"/>
                <a:gd name="connsiteX4" fmla="*/ 0 w 12681995"/>
                <a:gd name="connsiteY4" fmla="*/ 1161912 h 1161912"/>
                <a:gd name="connsiteX0" fmla="*/ 0 w 12681995"/>
                <a:gd name="connsiteY0" fmla="*/ 1148260 h 1148260"/>
                <a:gd name="connsiteX1" fmla="*/ 1043460 w 12681995"/>
                <a:gd name="connsiteY1" fmla="*/ 53024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064120 w 12681995"/>
                <a:gd name="connsiteY1" fmla="*/ 25304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033132 w 12681995"/>
                <a:gd name="connsiteY1" fmla="*/ 636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1995" h="1148260">
                  <a:moveTo>
                    <a:pt x="0" y="1148260"/>
                  </a:moveTo>
                  <a:lnTo>
                    <a:pt x="1033132" y="636"/>
                  </a:lnTo>
                  <a:lnTo>
                    <a:pt x="12678992" y="0"/>
                  </a:lnTo>
                  <a:cubicBezTo>
                    <a:pt x="12678210" y="389103"/>
                    <a:pt x="12682685" y="756775"/>
                    <a:pt x="12681903" y="1145878"/>
                  </a:cubicBezTo>
                  <a:lnTo>
                    <a:pt x="0" y="114826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grpSp>
          <p:nvGrpSpPr>
            <p:cNvPr id="6" name="Grupa 5"/>
            <p:cNvGrpSpPr/>
            <p:nvPr/>
          </p:nvGrpSpPr>
          <p:grpSpPr>
            <a:xfrm>
              <a:off x="-1" y="8625084"/>
              <a:ext cx="13004802" cy="1148260"/>
              <a:chOff x="-1" y="8625084"/>
              <a:chExt cx="13004802" cy="1148260"/>
            </a:xfrm>
          </p:grpSpPr>
          <p:sp>
            <p:nvSpPr>
              <p:cNvPr id="7" name="Trapez 3"/>
              <p:cNvSpPr/>
              <p:nvPr/>
            </p:nvSpPr>
            <p:spPr>
              <a:xfrm>
                <a:off x="-1" y="8625084"/>
                <a:ext cx="13004801" cy="1148260"/>
              </a:xfrm>
              <a:custGeom>
                <a:avLst/>
                <a:gdLst>
                  <a:gd name="connsiteX0" fmla="*/ 0 w 12651729"/>
                  <a:gd name="connsiteY0" fmla="*/ 1132384 h 1132384"/>
                  <a:gd name="connsiteX1" fmla="*/ 448503 w 12651729"/>
                  <a:gd name="connsiteY1" fmla="*/ 0 h 1132384"/>
                  <a:gd name="connsiteX2" fmla="*/ 12203226 w 12651729"/>
                  <a:gd name="connsiteY2" fmla="*/ 0 h 1132384"/>
                  <a:gd name="connsiteX3" fmla="*/ 12651729 w 12651729"/>
                  <a:gd name="connsiteY3" fmla="*/ 1132384 h 1132384"/>
                  <a:gd name="connsiteX4" fmla="*/ 0 w 12651729"/>
                  <a:gd name="connsiteY4" fmla="*/ 1132384 h 1132384"/>
                  <a:gd name="connsiteX0" fmla="*/ 0 w 12651729"/>
                  <a:gd name="connsiteY0" fmla="*/ 1160959 h 1160959"/>
                  <a:gd name="connsiteX1" fmla="*/ 448503 w 12651729"/>
                  <a:gd name="connsiteY1" fmla="*/ 28575 h 1160959"/>
                  <a:gd name="connsiteX2" fmla="*/ 12622326 w 12651729"/>
                  <a:gd name="connsiteY2" fmla="*/ 0 h 1160959"/>
                  <a:gd name="connsiteX3" fmla="*/ 12651729 w 12651729"/>
                  <a:gd name="connsiteY3" fmla="*/ 1160959 h 1160959"/>
                  <a:gd name="connsiteX4" fmla="*/ 0 w 12651729"/>
                  <a:gd name="connsiteY4" fmla="*/ 1160959 h 1160959"/>
                  <a:gd name="connsiteX0" fmla="*/ 0 w 12654076"/>
                  <a:gd name="connsiteY0" fmla="*/ 1167309 h 1167309"/>
                  <a:gd name="connsiteX1" fmla="*/ 448503 w 12654076"/>
                  <a:gd name="connsiteY1" fmla="*/ 34925 h 1167309"/>
                  <a:gd name="connsiteX2" fmla="*/ 12654076 w 12654076"/>
                  <a:gd name="connsiteY2" fmla="*/ 0 h 1167309"/>
                  <a:gd name="connsiteX3" fmla="*/ 12651729 w 12654076"/>
                  <a:gd name="connsiteY3" fmla="*/ 1167309 h 1167309"/>
                  <a:gd name="connsiteX4" fmla="*/ 0 w 12654076"/>
                  <a:gd name="connsiteY4" fmla="*/ 1167309 h 1167309"/>
                  <a:gd name="connsiteX0" fmla="*/ 0 w 12660426"/>
                  <a:gd name="connsiteY0" fmla="*/ 1148259 h 1148259"/>
                  <a:gd name="connsiteX1" fmla="*/ 448503 w 12660426"/>
                  <a:gd name="connsiteY1" fmla="*/ 15875 h 1148259"/>
                  <a:gd name="connsiteX2" fmla="*/ 12660426 w 12660426"/>
                  <a:gd name="connsiteY2" fmla="*/ 0 h 1148259"/>
                  <a:gd name="connsiteX3" fmla="*/ 12651729 w 12660426"/>
                  <a:gd name="connsiteY3" fmla="*/ 1148259 h 1148259"/>
                  <a:gd name="connsiteX4" fmla="*/ 0 w 12660426"/>
                  <a:gd name="connsiteY4" fmla="*/ 1148259 h 1148259"/>
                  <a:gd name="connsiteX0" fmla="*/ 0 w 12670336"/>
                  <a:gd name="connsiteY0" fmla="*/ 1148259 h 1148259"/>
                  <a:gd name="connsiteX1" fmla="*/ 448503 w 12670336"/>
                  <a:gd name="connsiteY1" fmla="*/ 15875 h 1148259"/>
                  <a:gd name="connsiteX2" fmla="*/ 12660426 w 12670336"/>
                  <a:gd name="connsiteY2" fmla="*/ 0 h 1148259"/>
                  <a:gd name="connsiteX3" fmla="*/ 12670298 w 12670336"/>
                  <a:gd name="connsiteY3" fmla="*/ 1148259 h 1148259"/>
                  <a:gd name="connsiteX4" fmla="*/ 0 w 12670336"/>
                  <a:gd name="connsiteY4" fmla="*/ 1148259 h 1148259"/>
                  <a:gd name="connsiteX0" fmla="*/ 0 w 12672031"/>
                  <a:gd name="connsiteY0" fmla="*/ 1143497 h 1143497"/>
                  <a:gd name="connsiteX1" fmla="*/ 448503 w 12672031"/>
                  <a:gd name="connsiteY1" fmla="*/ 11113 h 1143497"/>
                  <a:gd name="connsiteX2" fmla="*/ 12672031 w 12672031"/>
                  <a:gd name="connsiteY2" fmla="*/ 0 h 1143497"/>
                  <a:gd name="connsiteX3" fmla="*/ 12670298 w 12672031"/>
                  <a:gd name="connsiteY3" fmla="*/ 1143497 h 1143497"/>
                  <a:gd name="connsiteX4" fmla="*/ 0 w 12672031"/>
                  <a:gd name="connsiteY4" fmla="*/ 1143497 h 1143497"/>
                  <a:gd name="connsiteX0" fmla="*/ 0 w 12670360"/>
                  <a:gd name="connsiteY0" fmla="*/ 1143497 h 1143497"/>
                  <a:gd name="connsiteX1" fmla="*/ 448503 w 12670360"/>
                  <a:gd name="connsiteY1" fmla="*/ 11113 h 1143497"/>
                  <a:gd name="connsiteX2" fmla="*/ 12665068 w 12670360"/>
                  <a:gd name="connsiteY2" fmla="*/ 0 h 1143497"/>
                  <a:gd name="connsiteX3" fmla="*/ 12670298 w 12670360"/>
                  <a:gd name="connsiteY3" fmla="*/ 1143497 h 1143497"/>
                  <a:gd name="connsiteX4" fmla="*/ 0 w 12670360"/>
                  <a:gd name="connsiteY4" fmla="*/ 1143497 h 1143497"/>
                  <a:gd name="connsiteX0" fmla="*/ 0 w 12672030"/>
                  <a:gd name="connsiteY0" fmla="*/ 1145878 h 1145878"/>
                  <a:gd name="connsiteX1" fmla="*/ 448503 w 12672030"/>
                  <a:gd name="connsiteY1" fmla="*/ 13494 h 1145878"/>
                  <a:gd name="connsiteX2" fmla="*/ 12672030 w 12672030"/>
                  <a:gd name="connsiteY2" fmla="*/ 0 h 1145878"/>
                  <a:gd name="connsiteX3" fmla="*/ 12670298 w 12672030"/>
                  <a:gd name="connsiteY3" fmla="*/ 1145878 h 1145878"/>
                  <a:gd name="connsiteX4" fmla="*/ 0 w 12672030"/>
                  <a:gd name="connsiteY4" fmla="*/ 1145878 h 1145878"/>
                  <a:gd name="connsiteX0" fmla="*/ 0 w 12670360"/>
                  <a:gd name="connsiteY0" fmla="*/ 1145878 h 1145878"/>
                  <a:gd name="connsiteX1" fmla="*/ 448503 w 12670360"/>
                  <a:gd name="connsiteY1" fmla="*/ 13494 h 1145878"/>
                  <a:gd name="connsiteX2" fmla="*/ 12665067 w 12670360"/>
                  <a:gd name="connsiteY2" fmla="*/ 0 h 1145878"/>
                  <a:gd name="connsiteX3" fmla="*/ 12670298 w 12670360"/>
                  <a:gd name="connsiteY3" fmla="*/ 1145878 h 1145878"/>
                  <a:gd name="connsiteX4" fmla="*/ 0 w 12670360"/>
                  <a:gd name="connsiteY4" fmla="*/ 1145878 h 1145878"/>
                  <a:gd name="connsiteX0" fmla="*/ 0 w 12674351"/>
                  <a:gd name="connsiteY0" fmla="*/ 1145878 h 1145878"/>
                  <a:gd name="connsiteX1" fmla="*/ 448503 w 12674351"/>
                  <a:gd name="connsiteY1" fmla="*/ 13494 h 1145878"/>
                  <a:gd name="connsiteX2" fmla="*/ 12674351 w 12674351"/>
                  <a:gd name="connsiteY2" fmla="*/ 0 h 1145878"/>
                  <a:gd name="connsiteX3" fmla="*/ 12670298 w 12674351"/>
                  <a:gd name="connsiteY3" fmla="*/ 1145878 h 1145878"/>
                  <a:gd name="connsiteX4" fmla="*/ 0 w 12674351"/>
                  <a:gd name="connsiteY4" fmla="*/ 1145878 h 1145878"/>
                  <a:gd name="connsiteX0" fmla="*/ 0 w 12670390"/>
                  <a:gd name="connsiteY0" fmla="*/ 1145878 h 1145878"/>
                  <a:gd name="connsiteX1" fmla="*/ 448503 w 12670390"/>
                  <a:gd name="connsiteY1" fmla="*/ 13494 h 1145878"/>
                  <a:gd name="connsiteX2" fmla="*/ 12667387 w 12670390"/>
                  <a:gd name="connsiteY2" fmla="*/ 0 h 1145878"/>
                  <a:gd name="connsiteX3" fmla="*/ 12670298 w 12670390"/>
                  <a:gd name="connsiteY3" fmla="*/ 1145878 h 1145878"/>
                  <a:gd name="connsiteX4" fmla="*/ 0 w 12670390"/>
                  <a:gd name="connsiteY4" fmla="*/ 1145878 h 1145878"/>
                  <a:gd name="connsiteX0" fmla="*/ 0 w 12670390"/>
                  <a:gd name="connsiteY0" fmla="*/ 1145878 h 1145878"/>
                  <a:gd name="connsiteX1" fmla="*/ 436898 w 12670390"/>
                  <a:gd name="connsiteY1" fmla="*/ 1588 h 1145878"/>
                  <a:gd name="connsiteX2" fmla="*/ 12667387 w 12670390"/>
                  <a:gd name="connsiteY2" fmla="*/ 0 h 1145878"/>
                  <a:gd name="connsiteX3" fmla="*/ 12670298 w 12670390"/>
                  <a:gd name="connsiteY3" fmla="*/ 1145878 h 1145878"/>
                  <a:gd name="connsiteX4" fmla="*/ 0 w 12670390"/>
                  <a:gd name="connsiteY4" fmla="*/ 1145878 h 1145878"/>
                  <a:gd name="connsiteX0" fmla="*/ 0 w 12681995"/>
                  <a:gd name="connsiteY0" fmla="*/ 1148260 h 1148260"/>
                  <a:gd name="connsiteX1" fmla="*/ 448503 w 12681995"/>
                  <a:gd name="connsiteY1" fmla="*/ 1588 h 1148260"/>
                  <a:gd name="connsiteX2" fmla="*/ 12678992 w 12681995"/>
                  <a:gd name="connsiteY2" fmla="*/ 0 h 1148260"/>
                  <a:gd name="connsiteX3" fmla="*/ 12681903 w 12681995"/>
                  <a:gd name="connsiteY3" fmla="*/ 1145878 h 1148260"/>
                  <a:gd name="connsiteX4" fmla="*/ 0 w 12681995"/>
                  <a:gd name="connsiteY4" fmla="*/ 1148260 h 1148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81995" h="1148260">
                    <a:moveTo>
                      <a:pt x="0" y="1148260"/>
                    </a:moveTo>
                    <a:lnTo>
                      <a:pt x="448503" y="1588"/>
                    </a:lnTo>
                    <a:lnTo>
                      <a:pt x="12678992" y="0"/>
                    </a:lnTo>
                    <a:cubicBezTo>
                      <a:pt x="12678210" y="389103"/>
                      <a:pt x="12682685" y="756775"/>
                      <a:pt x="12681903" y="1145878"/>
                    </a:cubicBezTo>
                    <a:lnTo>
                      <a:pt x="0" y="1148260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l-PL" sz="2400" b="0" i="0" u="none" strike="noStrike" cap="none" spc="0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  <p:sp>
            <p:nvSpPr>
              <p:cNvPr id="10" name="Shape 42"/>
              <p:cNvSpPr/>
              <p:nvPr/>
            </p:nvSpPr>
            <p:spPr>
              <a:xfrm>
                <a:off x="0" y="8981256"/>
                <a:ext cx="13004801" cy="792088"/>
              </a:xfrm>
              <a:prstGeom prst="rect">
                <a:avLst/>
              </a:prstGeom>
              <a:solidFill>
                <a:schemeClr val="tx1"/>
              </a:solidFill>
              <a:ln w="12700">
                <a:miter lim="400000"/>
              </a:ln>
              <a:effectLst/>
            </p:spPr>
            <p:txBody>
              <a:bodyPr lIns="0" tIns="0" rIns="0" bIns="0" anchor="ctr"/>
              <a:lstStyle/>
              <a:p>
                <a:pPr lvl="0">
                  <a:defRPr sz="2400">
                    <a:solidFill>
                      <a:srgbClr val="FFFFFF"/>
                    </a:solidFill>
                  </a:defRPr>
                </a:pPr>
                <a:endParaRPr lang="pl-PL" dirty="0"/>
              </a:p>
            </p:txBody>
          </p:sp>
          <p:sp>
            <p:nvSpPr>
              <p:cNvPr id="11" name="Trójkąt prostokątny 14"/>
              <p:cNvSpPr/>
              <p:nvPr/>
            </p:nvSpPr>
            <p:spPr>
              <a:xfrm flipV="1">
                <a:off x="0" y="8978626"/>
                <a:ext cx="318566" cy="789707"/>
              </a:xfrm>
              <a:custGeom>
                <a:avLst/>
                <a:gdLst>
                  <a:gd name="connsiteX0" fmla="*/ 0 w 525736"/>
                  <a:gd name="connsiteY0" fmla="*/ 792088 h 792088"/>
                  <a:gd name="connsiteX1" fmla="*/ 0 w 525736"/>
                  <a:gd name="connsiteY1" fmla="*/ 0 h 792088"/>
                  <a:gd name="connsiteX2" fmla="*/ 525736 w 525736"/>
                  <a:gd name="connsiteY2" fmla="*/ 792088 h 792088"/>
                  <a:gd name="connsiteX3" fmla="*/ 0 w 525736"/>
                  <a:gd name="connsiteY3" fmla="*/ 792088 h 792088"/>
                  <a:gd name="connsiteX0" fmla="*/ 0 w 313804"/>
                  <a:gd name="connsiteY0" fmla="*/ 792088 h 792088"/>
                  <a:gd name="connsiteX1" fmla="*/ 0 w 313804"/>
                  <a:gd name="connsiteY1" fmla="*/ 0 h 792088"/>
                  <a:gd name="connsiteX2" fmla="*/ 313804 w 313804"/>
                  <a:gd name="connsiteY2" fmla="*/ 792088 h 792088"/>
                  <a:gd name="connsiteX3" fmla="*/ 0 w 313804"/>
                  <a:gd name="connsiteY3" fmla="*/ 792088 h 792088"/>
                  <a:gd name="connsiteX0" fmla="*/ 0 w 318566"/>
                  <a:gd name="connsiteY0" fmla="*/ 792088 h 792088"/>
                  <a:gd name="connsiteX1" fmla="*/ 0 w 318566"/>
                  <a:gd name="connsiteY1" fmla="*/ 0 h 792088"/>
                  <a:gd name="connsiteX2" fmla="*/ 318566 w 318566"/>
                  <a:gd name="connsiteY2" fmla="*/ 789707 h 792088"/>
                  <a:gd name="connsiteX3" fmla="*/ 0 w 318566"/>
                  <a:gd name="connsiteY3" fmla="*/ 792088 h 792088"/>
                  <a:gd name="connsiteX0" fmla="*/ 0 w 318566"/>
                  <a:gd name="connsiteY0" fmla="*/ 787325 h 789707"/>
                  <a:gd name="connsiteX1" fmla="*/ 0 w 318566"/>
                  <a:gd name="connsiteY1" fmla="*/ 0 h 789707"/>
                  <a:gd name="connsiteX2" fmla="*/ 318566 w 318566"/>
                  <a:gd name="connsiteY2" fmla="*/ 789707 h 789707"/>
                  <a:gd name="connsiteX3" fmla="*/ 0 w 318566"/>
                  <a:gd name="connsiteY3" fmla="*/ 787325 h 789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8566" h="789707">
                    <a:moveTo>
                      <a:pt x="0" y="787325"/>
                    </a:moveTo>
                    <a:lnTo>
                      <a:pt x="0" y="0"/>
                    </a:lnTo>
                    <a:lnTo>
                      <a:pt x="318566" y="789707"/>
                    </a:lnTo>
                    <a:lnTo>
                      <a:pt x="0" y="787325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l-PL" sz="2400" b="0" i="0" u="none" strike="noStrike" cap="none" spc="0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</p:grpSp>
      </p:grpSp>
      <p:pic>
        <p:nvPicPr>
          <p:cNvPr id="12" name="Picture 2" descr="D:\Moje obrazy\logo zus\logoZUSnoweRozwiniecie.png"/>
          <p:cNvPicPr>
            <a:picLocks noChangeAspect="1" noChangeArrowheads="1"/>
          </p:cNvPicPr>
          <p:nvPr userDrawn="1"/>
        </p:nvPicPr>
        <p:blipFill>
          <a:blip r:embed="rId2" cstate="print">
            <a:biLevel thresh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6936" y="9233434"/>
            <a:ext cx="1280160" cy="28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ymbol zastępczy tekstu 14"/>
          <p:cNvSpPr>
            <a:spLocks noGrp="1"/>
          </p:cNvSpPr>
          <p:nvPr>
            <p:ph type="body" sz="quarter" idx="11"/>
          </p:nvPr>
        </p:nvSpPr>
        <p:spPr>
          <a:xfrm>
            <a:off x="777600" y="3364632"/>
            <a:ext cx="5508776" cy="496855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432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864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296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</p:txBody>
      </p:sp>
      <p:sp>
        <p:nvSpPr>
          <p:cNvPr id="16" name="Symbol zastępczy tekstu 14"/>
          <p:cNvSpPr>
            <a:spLocks noGrp="1"/>
          </p:cNvSpPr>
          <p:nvPr>
            <p:ph type="body" sz="quarter" idx="12" hasCustomPrompt="1"/>
          </p:nvPr>
        </p:nvSpPr>
        <p:spPr>
          <a:xfrm>
            <a:off x="741760" y="2212504"/>
            <a:ext cx="11521280" cy="864096"/>
          </a:xfrm>
          <a:prstGeom prst="rect">
            <a:avLst/>
          </a:prstGeom>
        </p:spPr>
        <p:txBody>
          <a:bodyPr/>
          <a:lstStyle>
            <a:lvl1pPr marL="0" marR="0" indent="0" defTabSz="584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75000"/>
              <a:buFont typeface="Arial" panose="020B0604020202020204" pitchFamily="34" charset="0"/>
              <a:buNone/>
              <a:tabLst/>
              <a:defRPr sz="2500" b="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89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2pPr>
            <a:lvl3pPr marL="1333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3pPr>
            <a:lvl4pPr marL="1778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marL="0" marR="0" lvl="0" indent="0" defTabSz="584200" eaLnBrk="1" fontAlgn="auto" latinLnBrk="0" hangingPunct="1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 typeface="Arial" panose="020B0604020202020204" pitchFamily="34" charset="0"/>
              <a:buNone/>
              <a:tabLst/>
              <a:defRPr/>
            </a:pPr>
            <a:r>
              <a:rPr lang="pl-PL" dirty="0" smtClean="0"/>
              <a:t>Tu można wpisać tekst wprowadzający. Zieloną kreskę można w razie potrzeby przesunąć (ale nie wydłużać) we wzorcu: menu „Widok” &gt; „Wzorzec slajdów”.</a:t>
            </a:r>
          </a:p>
        </p:txBody>
      </p:sp>
      <p:sp>
        <p:nvSpPr>
          <p:cNvPr id="17" name="Symbol zastępczy tekstu 2"/>
          <p:cNvSpPr>
            <a:spLocks noGrp="1"/>
          </p:cNvSpPr>
          <p:nvPr>
            <p:ph type="body" sz="quarter" idx="13" hasCustomPrompt="1"/>
          </p:nvPr>
        </p:nvSpPr>
        <p:spPr>
          <a:xfrm>
            <a:off x="3046016" y="77664"/>
            <a:ext cx="9217024" cy="3817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spcAft>
                <a:spcPts val="600"/>
              </a:spcAft>
              <a:buNone/>
              <a:defRPr sz="1900" b="1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pl-PL" dirty="0" smtClean="0"/>
              <a:t>Tytuł sekcji (najlepiej wpisać w „Widoku wzorca” do układu slajdu dla każdej sekcji) </a:t>
            </a:r>
          </a:p>
        </p:txBody>
      </p:sp>
      <p:sp>
        <p:nvSpPr>
          <p:cNvPr id="18" name="Symbol zastępczy tekstu 14"/>
          <p:cNvSpPr>
            <a:spLocks noGrp="1"/>
          </p:cNvSpPr>
          <p:nvPr>
            <p:ph type="body" sz="quarter" idx="14" hasCustomPrompt="1"/>
          </p:nvPr>
        </p:nvSpPr>
        <p:spPr>
          <a:xfrm>
            <a:off x="741760" y="844352"/>
            <a:ext cx="11521280" cy="86409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5200" b="1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89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2pPr>
            <a:lvl3pPr marL="1333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3pPr>
            <a:lvl4pPr marL="1778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lvl="0"/>
            <a:r>
              <a:rPr lang="pl-PL" dirty="0" smtClean="0"/>
              <a:t>Tytuł slajdu krótszy</a:t>
            </a:r>
          </a:p>
        </p:txBody>
      </p:sp>
      <p:sp>
        <p:nvSpPr>
          <p:cNvPr id="19" name="Shape 35"/>
          <p:cNvSpPr/>
          <p:nvPr userDrawn="1"/>
        </p:nvSpPr>
        <p:spPr>
          <a:xfrm>
            <a:off x="829279" y="1564432"/>
            <a:ext cx="1270000" cy="212031"/>
          </a:xfrm>
          <a:prstGeom prst="rect">
            <a:avLst/>
          </a:prstGeom>
          <a:solidFill>
            <a:srgbClr val="029A3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 lang="pl-PL" dirty="0"/>
          </a:p>
        </p:txBody>
      </p:sp>
      <p:sp>
        <p:nvSpPr>
          <p:cNvPr id="21" name="Symbol zastępczy zawartości 20"/>
          <p:cNvSpPr>
            <a:spLocks noGrp="1"/>
          </p:cNvSpPr>
          <p:nvPr>
            <p:ph sz="quarter" idx="15"/>
          </p:nvPr>
        </p:nvSpPr>
        <p:spPr>
          <a:xfrm>
            <a:off x="6789738" y="3364632"/>
            <a:ext cx="5473302" cy="496855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432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864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296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>
              <a:defRPr sz="1600"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</p:txBody>
      </p:sp>
      <p:sp>
        <p:nvSpPr>
          <p:cNvPr id="2" name="pole tekstowe 1"/>
          <p:cNvSpPr txBox="1"/>
          <p:nvPr userDrawn="1"/>
        </p:nvSpPr>
        <p:spPr>
          <a:xfrm>
            <a:off x="829279" y="83994"/>
            <a:ext cx="776577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C19836D0-3F8D-48FA-A6B3-A53F85479A39}" type="slidenum">
              <a:rPr kumimoji="0" lang="pl-PL" sz="2000" b="1" i="0" u="none" strike="noStrike" cap="none" spc="0" normalizeH="0" baseline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Calibri" panose="020F0502020204030204" pitchFamily="34" charset="0"/>
                <a:ea typeface="+mn-ea"/>
                <a:cs typeface="+mn-cs"/>
                <a:sym typeface="Helvetica Light"/>
              </a:rPr>
              <a:t>‹#›</a:t>
            </a:fld>
            <a:endParaRPr kumimoji="0" lang="pl-PL" sz="20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Calibri" panose="020F0502020204030204" pitchFamily="34" charset="0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16358335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z dużą grafiką - krótszy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/>
          <p:cNvGrpSpPr/>
          <p:nvPr userDrawn="1"/>
        </p:nvGrpSpPr>
        <p:grpSpPr>
          <a:xfrm>
            <a:off x="-1" y="0"/>
            <a:ext cx="13004802" cy="9773344"/>
            <a:chOff x="-1" y="0"/>
            <a:chExt cx="13004802" cy="9773344"/>
          </a:xfrm>
        </p:grpSpPr>
        <p:sp>
          <p:nvSpPr>
            <p:cNvPr id="5" name="Trapez 3"/>
            <p:cNvSpPr/>
            <p:nvPr/>
          </p:nvSpPr>
          <p:spPr>
            <a:xfrm flipH="1" flipV="1">
              <a:off x="2439" y="0"/>
              <a:ext cx="2923680" cy="574130"/>
            </a:xfrm>
            <a:custGeom>
              <a:avLst/>
              <a:gdLst>
                <a:gd name="connsiteX0" fmla="*/ 0 w 12651729"/>
                <a:gd name="connsiteY0" fmla="*/ 1132384 h 1132384"/>
                <a:gd name="connsiteX1" fmla="*/ 448503 w 12651729"/>
                <a:gd name="connsiteY1" fmla="*/ 0 h 1132384"/>
                <a:gd name="connsiteX2" fmla="*/ 12203226 w 12651729"/>
                <a:gd name="connsiteY2" fmla="*/ 0 h 1132384"/>
                <a:gd name="connsiteX3" fmla="*/ 12651729 w 12651729"/>
                <a:gd name="connsiteY3" fmla="*/ 1132384 h 1132384"/>
                <a:gd name="connsiteX4" fmla="*/ 0 w 12651729"/>
                <a:gd name="connsiteY4" fmla="*/ 1132384 h 1132384"/>
                <a:gd name="connsiteX0" fmla="*/ 0 w 12651729"/>
                <a:gd name="connsiteY0" fmla="*/ 1160959 h 1160959"/>
                <a:gd name="connsiteX1" fmla="*/ 448503 w 12651729"/>
                <a:gd name="connsiteY1" fmla="*/ 28575 h 1160959"/>
                <a:gd name="connsiteX2" fmla="*/ 12622326 w 12651729"/>
                <a:gd name="connsiteY2" fmla="*/ 0 h 1160959"/>
                <a:gd name="connsiteX3" fmla="*/ 12651729 w 12651729"/>
                <a:gd name="connsiteY3" fmla="*/ 1160959 h 1160959"/>
                <a:gd name="connsiteX4" fmla="*/ 0 w 12651729"/>
                <a:gd name="connsiteY4" fmla="*/ 1160959 h 1160959"/>
                <a:gd name="connsiteX0" fmla="*/ 0 w 12654076"/>
                <a:gd name="connsiteY0" fmla="*/ 1167309 h 1167309"/>
                <a:gd name="connsiteX1" fmla="*/ 448503 w 12654076"/>
                <a:gd name="connsiteY1" fmla="*/ 34925 h 1167309"/>
                <a:gd name="connsiteX2" fmla="*/ 12654076 w 12654076"/>
                <a:gd name="connsiteY2" fmla="*/ 0 h 1167309"/>
                <a:gd name="connsiteX3" fmla="*/ 12651729 w 12654076"/>
                <a:gd name="connsiteY3" fmla="*/ 1167309 h 1167309"/>
                <a:gd name="connsiteX4" fmla="*/ 0 w 12654076"/>
                <a:gd name="connsiteY4" fmla="*/ 1167309 h 1167309"/>
                <a:gd name="connsiteX0" fmla="*/ 0 w 12660426"/>
                <a:gd name="connsiteY0" fmla="*/ 1148259 h 1148259"/>
                <a:gd name="connsiteX1" fmla="*/ 448503 w 12660426"/>
                <a:gd name="connsiteY1" fmla="*/ 15875 h 1148259"/>
                <a:gd name="connsiteX2" fmla="*/ 12660426 w 12660426"/>
                <a:gd name="connsiteY2" fmla="*/ 0 h 1148259"/>
                <a:gd name="connsiteX3" fmla="*/ 12651729 w 12660426"/>
                <a:gd name="connsiteY3" fmla="*/ 1148259 h 1148259"/>
                <a:gd name="connsiteX4" fmla="*/ 0 w 12660426"/>
                <a:gd name="connsiteY4" fmla="*/ 1148259 h 1148259"/>
                <a:gd name="connsiteX0" fmla="*/ 0 w 12670336"/>
                <a:gd name="connsiteY0" fmla="*/ 1148259 h 1148259"/>
                <a:gd name="connsiteX1" fmla="*/ 448503 w 12670336"/>
                <a:gd name="connsiteY1" fmla="*/ 15875 h 1148259"/>
                <a:gd name="connsiteX2" fmla="*/ 12660426 w 12670336"/>
                <a:gd name="connsiteY2" fmla="*/ 0 h 1148259"/>
                <a:gd name="connsiteX3" fmla="*/ 12670298 w 12670336"/>
                <a:gd name="connsiteY3" fmla="*/ 1148259 h 1148259"/>
                <a:gd name="connsiteX4" fmla="*/ 0 w 12670336"/>
                <a:gd name="connsiteY4" fmla="*/ 1148259 h 1148259"/>
                <a:gd name="connsiteX0" fmla="*/ 0 w 12672031"/>
                <a:gd name="connsiteY0" fmla="*/ 1143497 h 1143497"/>
                <a:gd name="connsiteX1" fmla="*/ 448503 w 12672031"/>
                <a:gd name="connsiteY1" fmla="*/ 11113 h 1143497"/>
                <a:gd name="connsiteX2" fmla="*/ 12672031 w 12672031"/>
                <a:gd name="connsiteY2" fmla="*/ 0 h 1143497"/>
                <a:gd name="connsiteX3" fmla="*/ 12670298 w 12672031"/>
                <a:gd name="connsiteY3" fmla="*/ 1143497 h 1143497"/>
                <a:gd name="connsiteX4" fmla="*/ 0 w 12672031"/>
                <a:gd name="connsiteY4" fmla="*/ 1143497 h 1143497"/>
                <a:gd name="connsiteX0" fmla="*/ 0 w 12670360"/>
                <a:gd name="connsiteY0" fmla="*/ 1143497 h 1143497"/>
                <a:gd name="connsiteX1" fmla="*/ 448503 w 12670360"/>
                <a:gd name="connsiteY1" fmla="*/ 11113 h 1143497"/>
                <a:gd name="connsiteX2" fmla="*/ 12665068 w 12670360"/>
                <a:gd name="connsiteY2" fmla="*/ 0 h 1143497"/>
                <a:gd name="connsiteX3" fmla="*/ 12670298 w 12670360"/>
                <a:gd name="connsiteY3" fmla="*/ 1143497 h 1143497"/>
                <a:gd name="connsiteX4" fmla="*/ 0 w 12670360"/>
                <a:gd name="connsiteY4" fmla="*/ 1143497 h 1143497"/>
                <a:gd name="connsiteX0" fmla="*/ 0 w 12672030"/>
                <a:gd name="connsiteY0" fmla="*/ 1145878 h 1145878"/>
                <a:gd name="connsiteX1" fmla="*/ 448503 w 12672030"/>
                <a:gd name="connsiteY1" fmla="*/ 13494 h 1145878"/>
                <a:gd name="connsiteX2" fmla="*/ 12672030 w 12672030"/>
                <a:gd name="connsiteY2" fmla="*/ 0 h 1145878"/>
                <a:gd name="connsiteX3" fmla="*/ 12670298 w 12672030"/>
                <a:gd name="connsiteY3" fmla="*/ 1145878 h 1145878"/>
                <a:gd name="connsiteX4" fmla="*/ 0 w 12672030"/>
                <a:gd name="connsiteY4" fmla="*/ 1145878 h 1145878"/>
                <a:gd name="connsiteX0" fmla="*/ 0 w 12670360"/>
                <a:gd name="connsiteY0" fmla="*/ 1145878 h 1145878"/>
                <a:gd name="connsiteX1" fmla="*/ 448503 w 12670360"/>
                <a:gd name="connsiteY1" fmla="*/ 13494 h 1145878"/>
                <a:gd name="connsiteX2" fmla="*/ 12665067 w 12670360"/>
                <a:gd name="connsiteY2" fmla="*/ 0 h 1145878"/>
                <a:gd name="connsiteX3" fmla="*/ 12670298 w 12670360"/>
                <a:gd name="connsiteY3" fmla="*/ 1145878 h 1145878"/>
                <a:gd name="connsiteX4" fmla="*/ 0 w 12670360"/>
                <a:gd name="connsiteY4" fmla="*/ 1145878 h 1145878"/>
                <a:gd name="connsiteX0" fmla="*/ 0 w 12674351"/>
                <a:gd name="connsiteY0" fmla="*/ 1145878 h 1145878"/>
                <a:gd name="connsiteX1" fmla="*/ 448503 w 12674351"/>
                <a:gd name="connsiteY1" fmla="*/ 13494 h 1145878"/>
                <a:gd name="connsiteX2" fmla="*/ 12674351 w 12674351"/>
                <a:gd name="connsiteY2" fmla="*/ 0 h 1145878"/>
                <a:gd name="connsiteX3" fmla="*/ 12670298 w 12674351"/>
                <a:gd name="connsiteY3" fmla="*/ 1145878 h 1145878"/>
                <a:gd name="connsiteX4" fmla="*/ 0 w 12674351"/>
                <a:gd name="connsiteY4" fmla="*/ 1145878 h 1145878"/>
                <a:gd name="connsiteX0" fmla="*/ 0 w 12670390"/>
                <a:gd name="connsiteY0" fmla="*/ 1145878 h 1145878"/>
                <a:gd name="connsiteX1" fmla="*/ 448503 w 12670390"/>
                <a:gd name="connsiteY1" fmla="*/ 13494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70390"/>
                <a:gd name="connsiteY0" fmla="*/ 1145878 h 1145878"/>
                <a:gd name="connsiteX1" fmla="*/ 436898 w 12670390"/>
                <a:gd name="connsiteY1" fmla="*/ 1588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81995"/>
                <a:gd name="connsiteY0" fmla="*/ 1148260 h 1148260"/>
                <a:gd name="connsiteX1" fmla="*/ 448503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61912 h 1161912"/>
                <a:gd name="connsiteX1" fmla="*/ 745982 w 12681995"/>
                <a:gd name="connsiteY1" fmla="*/ 0 h 1161912"/>
                <a:gd name="connsiteX2" fmla="*/ 12678992 w 12681995"/>
                <a:gd name="connsiteY2" fmla="*/ 13652 h 1161912"/>
                <a:gd name="connsiteX3" fmla="*/ 12681903 w 12681995"/>
                <a:gd name="connsiteY3" fmla="*/ 1159530 h 1161912"/>
                <a:gd name="connsiteX4" fmla="*/ 0 w 12681995"/>
                <a:gd name="connsiteY4" fmla="*/ 1161912 h 1161912"/>
                <a:gd name="connsiteX0" fmla="*/ 0 w 12681995"/>
                <a:gd name="connsiteY0" fmla="*/ 1148260 h 1148260"/>
                <a:gd name="connsiteX1" fmla="*/ 1010407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208726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61912 h 1161912"/>
                <a:gd name="connsiteX1" fmla="*/ 1043460 w 12681995"/>
                <a:gd name="connsiteY1" fmla="*/ 0 h 1161912"/>
                <a:gd name="connsiteX2" fmla="*/ 12678992 w 12681995"/>
                <a:gd name="connsiteY2" fmla="*/ 13652 h 1161912"/>
                <a:gd name="connsiteX3" fmla="*/ 12681903 w 12681995"/>
                <a:gd name="connsiteY3" fmla="*/ 1159530 h 1161912"/>
                <a:gd name="connsiteX4" fmla="*/ 0 w 12681995"/>
                <a:gd name="connsiteY4" fmla="*/ 1161912 h 1161912"/>
                <a:gd name="connsiteX0" fmla="*/ 0 w 12681995"/>
                <a:gd name="connsiteY0" fmla="*/ 1148260 h 1148260"/>
                <a:gd name="connsiteX1" fmla="*/ 1043460 w 12681995"/>
                <a:gd name="connsiteY1" fmla="*/ 53024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064120 w 12681995"/>
                <a:gd name="connsiteY1" fmla="*/ 25304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033132 w 12681995"/>
                <a:gd name="connsiteY1" fmla="*/ 636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1995" h="1148260">
                  <a:moveTo>
                    <a:pt x="0" y="1148260"/>
                  </a:moveTo>
                  <a:lnTo>
                    <a:pt x="1033132" y="636"/>
                  </a:lnTo>
                  <a:lnTo>
                    <a:pt x="12678992" y="0"/>
                  </a:lnTo>
                  <a:cubicBezTo>
                    <a:pt x="12678210" y="389103"/>
                    <a:pt x="12682685" y="756775"/>
                    <a:pt x="12681903" y="1145878"/>
                  </a:cubicBezTo>
                  <a:lnTo>
                    <a:pt x="0" y="114826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grpSp>
          <p:nvGrpSpPr>
            <p:cNvPr id="6" name="Grupa 5"/>
            <p:cNvGrpSpPr/>
            <p:nvPr/>
          </p:nvGrpSpPr>
          <p:grpSpPr>
            <a:xfrm>
              <a:off x="-1" y="8625084"/>
              <a:ext cx="13004802" cy="1148260"/>
              <a:chOff x="-1" y="8625084"/>
              <a:chExt cx="13004802" cy="1148260"/>
            </a:xfrm>
          </p:grpSpPr>
          <p:sp>
            <p:nvSpPr>
              <p:cNvPr id="7" name="Trapez 3"/>
              <p:cNvSpPr/>
              <p:nvPr/>
            </p:nvSpPr>
            <p:spPr>
              <a:xfrm>
                <a:off x="-1" y="8625084"/>
                <a:ext cx="13004801" cy="1148260"/>
              </a:xfrm>
              <a:custGeom>
                <a:avLst/>
                <a:gdLst>
                  <a:gd name="connsiteX0" fmla="*/ 0 w 12651729"/>
                  <a:gd name="connsiteY0" fmla="*/ 1132384 h 1132384"/>
                  <a:gd name="connsiteX1" fmla="*/ 448503 w 12651729"/>
                  <a:gd name="connsiteY1" fmla="*/ 0 h 1132384"/>
                  <a:gd name="connsiteX2" fmla="*/ 12203226 w 12651729"/>
                  <a:gd name="connsiteY2" fmla="*/ 0 h 1132384"/>
                  <a:gd name="connsiteX3" fmla="*/ 12651729 w 12651729"/>
                  <a:gd name="connsiteY3" fmla="*/ 1132384 h 1132384"/>
                  <a:gd name="connsiteX4" fmla="*/ 0 w 12651729"/>
                  <a:gd name="connsiteY4" fmla="*/ 1132384 h 1132384"/>
                  <a:gd name="connsiteX0" fmla="*/ 0 w 12651729"/>
                  <a:gd name="connsiteY0" fmla="*/ 1160959 h 1160959"/>
                  <a:gd name="connsiteX1" fmla="*/ 448503 w 12651729"/>
                  <a:gd name="connsiteY1" fmla="*/ 28575 h 1160959"/>
                  <a:gd name="connsiteX2" fmla="*/ 12622326 w 12651729"/>
                  <a:gd name="connsiteY2" fmla="*/ 0 h 1160959"/>
                  <a:gd name="connsiteX3" fmla="*/ 12651729 w 12651729"/>
                  <a:gd name="connsiteY3" fmla="*/ 1160959 h 1160959"/>
                  <a:gd name="connsiteX4" fmla="*/ 0 w 12651729"/>
                  <a:gd name="connsiteY4" fmla="*/ 1160959 h 1160959"/>
                  <a:gd name="connsiteX0" fmla="*/ 0 w 12654076"/>
                  <a:gd name="connsiteY0" fmla="*/ 1167309 h 1167309"/>
                  <a:gd name="connsiteX1" fmla="*/ 448503 w 12654076"/>
                  <a:gd name="connsiteY1" fmla="*/ 34925 h 1167309"/>
                  <a:gd name="connsiteX2" fmla="*/ 12654076 w 12654076"/>
                  <a:gd name="connsiteY2" fmla="*/ 0 h 1167309"/>
                  <a:gd name="connsiteX3" fmla="*/ 12651729 w 12654076"/>
                  <a:gd name="connsiteY3" fmla="*/ 1167309 h 1167309"/>
                  <a:gd name="connsiteX4" fmla="*/ 0 w 12654076"/>
                  <a:gd name="connsiteY4" fmla="*/ 1167309 h 1167309"/>
                  <a:gd name="connsiteX0" fmla="*/ 0 w 12660426"/>
                  <a:gd name="connsiteY0" fmla="*/ 1148259 h 1148259"/>
                  <a:gd name="connsiteX1" fmla="*/ 448503 w 12660426"/>
                  <a:gd name="connsiteY1" fmla="*/ 15875 h 1148259"/>
                  <a:gd name="connsiteX2" fmla="*/ 12660426 w 12660426"/>
                  <a:gd name="connsiteY2" fmla="*/ 0 h 1148259"/>
                  <a:gd name="connsiteX3" fmla="*/ 12651729 w 12660426"/>
                  <a:gd name="connsiteY3" fmla="*/ 1148259 h 1148259"/>
                  <a:gd name="connsiteX4" fmla="*/ 0 w 12660426"/>
                  <a:gd name="connsiteY4" fmla="*/ 1148259 h 1148259"/>
                  <a:gd name="connsiteX0" fmla="*/ 0 w 12670336"/>
                  <a:gd name="connsiteY0" fmla="*/ 1148259 h 1148259"/>
                  <a:gd name="connsiteX1" fmla="*/ 448503 w 12670336"/>
                  <a:gd name="connsiteY1" fmla="*/ 15875 h 1148259"/>
                  <a:gd name="connsiteX2" fmla="*/ 12660426 w 12670336"/>
                  <a:gd name="connsiteY2" fmla="*/ 0 h 1148259"/>
                  <a:gd name="connsiteX3" fmla="*/ 12670298 w 12670336"/>
                  <a:gd name="connsiteY3" fmla="*/ 1148259 h 1148259"/>
                  <a:gd name="connsiteX4" fmla="*/ 0 w 12670336"/>
                  <a:gd name="connsiteY4" fmla="*/ 1148259 h 1148259"/>
                  <a:gd name="connsiteX0" fmla="*/ 0 w 12672031"/>
                  <a:gd name="connsiteY0" fmla="*/ 1143497 h 1143497"/>
                  <a:gd name="connsiteX1" fmla="*/ 448503 w 12672031"/>
                  <a:gd name="connsiteY1" fmla="*/ 11113 h 1143497"/>
                  <a:gd name="connsiteX2" fmla="*/ 12672031 w 12672031"/>
                  <a:gd name="connsiteY2" fmla="*/ 0 h 1143497"/>
                  <a:gd name="connsiteX3" fmla="*/ 12670298 w 12672031"/>
                  <a:gd name="connsiteY3" fmla="*/ 1143497 h 1143497"/>
                  <a:gd name="connsiteX4" fmla="*/ 0 w 12672031"/>
                  <a:gd name="connsiteY4" fmla="*/ 1143497 h 1143497"/>
                  <a:gd name="connsiteX0" fmla="*/ 0 w 12670360"/>
                  <a:gd name="connsiteY0" fmla="*/ 1143497 h 1143497"/>
                  <a:gd name="connsiteX1" fmla="*/ 448503 w 12670360"/>
                  <a:gd name="connsiteY1" fmla="*/ 11113 h 1143497"/>
                  <a:gd name="connsiteX2" fmla="*/ 12665068 w 12670360"/>
                  <a:gd name="connsiteY2" fmla="*/ 0 h 1143497"/>
                  <a:gd name="connsiteX3" fmla="*/ 12670298 w 12670360"/>
                  <a:gd name="connsiteY3" fmla="*/ 1143497 h 1143497"/>
                  <a:gd name="connsiteX4" fmla="*/ 0 w 12670360"/>
                  <a:gd name="connsiteY4" fmla="*/ 1143497 h 1143497"/>
                  <a:gd name="connsiteX0" fmla="*/ 0 w 12672030"/>
                  <a:gd name="connsiteY0" fmla="*/ 1145878 h 1145878"/>
                  <a:gd name="connsiteX1" fmla="*/ 448503 w 12672030"/>
                  <a:gd name="connsiteY1" fmla="*/ 13494 h 1145878"/>
                  <a:gd name="connsiteX2" fmla="*/ 12672030 w 12672030"/>
                  <a:gd name="connsiteY2" fmla="*/ 0 h 1145878"/>
                  <a:gd name="connsiteX3" fmla="*/ 12670298 w 12672030"/>
                  <a:gd name="connsiteY3" fmla="*/ 1145878 h 1145878"/>
                  <a:gd name="connsiteX4" fmla="*/ 0 w 12672030"/>
                  <a:gd name="connsiteY4" fmla="*/ 1145878 h 1145878"/>
                  <a:gd name="connsiteX0" fmla="*/ 0 w 12670360"/>
                  <a:gd name="connsiteY0" fmla="*/ 1145878 h 1145878"/>
                  <a:gd name="connsiteX1" fmla="*/ 448503 w 12670360"/>
                  <a:gd name="connsiteY1" fmla="*/ 13494 h 1145878"/>
                  <a:gd name="connsiteX2" fmla="*/ 12665067 w 12670360"/>
                  <a:gd name="connsiteY2" fmla="*/ 0 h 1145878"/>
                  <a:gd name="connsiteX3" fmla="*/ 12670298 w 12670360"/>
                  <a:gd name="connsiteY3" fmla="*/ 1145878 h 1145878"/>
                  <a:gd name="connsiteX4" fmla="*/ 0 w 12670360"/>
                  <a:gd name="connsiteY4" fmla="*/ 1145878 h 1145878"/>
                  <a:gd name="connsiteX0" fmla="*/ 0 w 12674351"/>
                  <a:gd name="connsiteY0" fmla="*/ 1145878 h 1145878"/>
                  <a:gd name="connsiteX1" fmla="*/ 448503 w 12674351"/>
                  <a:gd name="connsiteY1" fmla="*/ 13494 h 1145878"/>
                  <a:gd name="connsiteX2" fmla="*/ 12674351 w 12674351"/>
                  <a:gd name="connsiteY2" fmla="*/ 0 h 1145878"/>
                  <a:gd name="connsiteX3" fmla="*/ 12670298 w 12674351"/>
                  <a:gd name="connsiteY3" fmla="*/ 1145878 h 1145878"/>
                  <a:gd name="connsiteX4" fmla="*/ 0 w 12674351"/>
                  <a:gd name="connsiteY4" fmla="*/ 1145878 h 1145878"/>
                  <a:gd name="connsiteX0" fmla="*/ 0 w 12670390"/>
                  <a:gd name="connsiteY0" fmla="*/ 1145878 h 1145878"/>
                  <a:gd name="connsiteX1" fmla="*/ 448503 w 12670390"/>
                  <a:gd name="connsiteY1" fmla="*/ 13494 h 1145878"/>
                  <a:gd name="connsiteX2" fmla="*/ 12667387 w 12670390"/>
                  <a:gd name="connsiteY2" fmla="*/ 0 h 1145878"/>
                  <a:gd name="connsiteX3" fmla="*/ 12670298 w 12670390"/>
                  <a:gd name="connsiteY3" fmla="*/ 1145878 h 1145878"/>
                  <a:gd name="connsiteX4" fmla="*/ 0 w 12670390"/>
                  <a:gd name="connsiteY4" fmla="*/ 1145878 h 1145878"/>
                  <a:gd name="connsiteX0" fmla="*/ 0 w 12670390"/>
                  <a:gd name="connsiteY0" fmla="*/ 1145878 h 1145878"/>
                  <a:gd name="connsiteX1" fmla="*/ 436898 w 12670390"/>
                  <a:gd name="connsiteY1" fmla="*/ 1588 h 1145878"/>
                  <a:gd name="connsiteX2" fmla="*/ 12667387 w 12670390"/>
                  <a:gd name="connsiteY2" fmla="*/ 0 h 1145878"/>
                  <a:gd name="connsiteX3" fmla="*/ 12670298 w 12670390"/>
                  <a:gd name="connsiteY3" fmla="*/ 1145878 h 1145878"/>
                  <a:gd name="connsiteX4" fmla="*/ 0 w 12670390"/>
                  <a:gd name="connsiteY4" fmla="*/ 1145878 h 1145878"/>
                  <a:gd name="connsiteX0" fmla="*/ 0 w 12681995"/>
                  <a:gd name="connsiteY0" fmla="*/ 1148260 h 1148260"/>
                  <a:gd name="connsiteX1" fmla="*/ 448503 w 12681995"/>
                  <a:gd name="connsiteY1" fmla="*/ 1588 h 1148260"/>
                  <a:gd name="connsiteX2" fmla="*/ 12678992 w 12681995"/>
                  <a:gd name="connsiteY2" fmla="*/ 0 h 1148260"/>
                  <a:gd name="connsiteX3" fmla="*/ 12681903 w 12681995"/>
                  <a:gd name="connsiteY3" fmla="*/ 1145878 h 1148260"/>
                  <a:gd name="connsiteX4" fmla="*/ 0 w 12681995"/>
                  <a:gd name="connsiteY4" fmla="*/ 1148260 h 1148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81995" h="1148260">
                    <a:moveTo>
                      <a:pt x="0" y="1148260"/>
                    </a:moveTo>
                    <a:lnTo>
                      <a:pt x="448503" y="1588"/>
                    </a:lnTo>
                    <a:lnTo>
                      <a:pt x="12678992" y="0"/>
                    </a:lnTo>
                    <a:cubicBezTo>
                      <a:pt x="12678210" y="389103"/>
                      <a:pt x="12682685" y="756775"/>
                      <a:pt x="12681903" y="1145878"/>
                    </a:cubicBezTo>
                    <a:lnTo>
                      <a:pt x="0" y="1148260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l-PL" sz="2400" b="0" i="0" u="none" strike="noStrike" cap="none" spc="0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  <p:sp>
            <p:nvSpPr>
              <p:cNvPr id="10" name="Shape 42"/>
              <p:cNvSpPr/>
              <p:nvPr/>
            </p:nvSpPr>
            <p:spPr>
              <a:xfrm>
                <a:off x="0" y="8981256"/>
                <a:ext cx="13004801" cy="792088"/>
              </a:xfrm>
              <a:prstGeom prst="rect">
                <a:avLst/>
              </a:prstGeom>
              <a:solidFill>
                <a:schemeClr val="tx1"/>
              </a:solidFill>
              <a:ln w="12700">
                <a:miter lim="400000"/>
              </a:ln>
              <a:effectLst/>
            </p:spPr>
            <p:txBody>
              <a:bodyPr lIns="0" tIns="0" rIns="0" bIns="0" anchor="ctr"/>
              <a:lstStyle/>
              <a:p>
                <a:pPr lvl="0">
                  <a:defRPr sz="2400">
                    <a:solidFill>
                      <a:srgbClr val="FFFFFF"/>
                    </a:solidFill>
                  </a:defRPr>
                </a:pPr>
                <a:endParaRPr lang="pl-PL" dirty="0"/>
              </a:p>
            </p:txBody>
          </p:sp>
          <p:sp>
            <p:nvSpPr>
              <p:cNvPr id="11" name="Trójkąt prostokątny 14"/>
              <p:cNvSpPr/>
              <p:nvPr/>
            </p:nvSpPr>
            <p:spPr>
              <a:xfrm flipV="1">
                <a:off x="0" y="8978626"/>
                <a:ext cx="318566" cy="789707"/>
              </a:xfrm>
              <a:custGeom>
                <a:avLst/>
                <a:gdLst>
                  <a:gd name="connsiteX0" fmla="*/ 0 w 525736"/>
                  <a:gd name="connsiteY0" fmla="*/ 792088 h 792088"/>
                  <a:gd name="connsiteX1" fmla="*/ 0 w 525736"/>
                  <a:gd name="connsiteY1" fmla="*/ 0 h 792088"/>
                  <a:gd name="connsiteX2" fmla="*/ 525736 w 525736"/>
                  <a:gd name="connsiteY2" fmla="*/ 792088 h 792088"/>
                  <a:gd name="connsiteX3" fmla="*/ 0 w 525736"/>
                  <a:gd name="connsiteY3" fmla="*/ 792088 h 792088"/>
                  <a:gd name="connsiteX0" fmla="*/ 0 w 313804"/>
                  <a:gd name="connsiteY0" fmla="*/ 792088 h 792088"/>
                  <a:gd name="connsiteX1" fmla="*/ 0 w 313804"/>
                  <a:gd name="connsiteY1" fmla="*/ 0 h 792088"/>
                  <a:gd name="connsiteX2" fmla="*/ 313804 w 313804"/>
                  <a:gd name="connsiteY2" fmla="*/ 792088 h 792088"/>
                  <a:gd name="connsiteX3" fmla="*/ 0 w 313804"/>
                  <a:gd name="connsiteY3" fmla="*/ 792088 h 792088"/>
                  <a:gd name="connsiteX0" fmla="*/ 0 w 318566"/>
                  <a:gd name="connsiteY0" fmla="*/ 792088 h 792088"/>
                  <a:gd name="connsiteX1" fmla="*/ 0 w 318566"/>
                  <a:gd name="connsiteY1" fmla="*/ 0 h 792088"/>
                  <a:gd name="connsiteX2" fmla="*/ 318566 w 318566"/>
                  <a:gd name="connsiteY2" fmla="*/ 789707 h 792088"/>
                  <a:gd name="connsiteX3" fmla="*/ 0 w 318566"/>
                  <a:gd name="connsiteY3" fmla="*/ 792088 h 792088"/>
                  <a:gd name="connsiteX0" fmla="*/ 0 w 318566"/>
                  <a:gd name="connsiteY0" fmla="*/ 787325 h 789707"/>
                  <a:gd name="connsiteX1" fmla="*/ 0 w 318566"/>
                  <a:gd name="connsiteY1" fmla="*/ 0 h 789707"/>
                  <a:gd name="connsiteX2" fmla="*/ 318566 w 318566"/>
                  <a:gd name="connsiteY2" fmla="*/ 789707 h 789707"/>
                  <a:gd name="connsiteX3" fmla="*/ 0 w 318566"/>
                  <a:gd name="connsiteY3" fmla="*/ 787325 h 789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8566" h="789707">
                    <a:moveTo>
                      <a:pt x="0" y="787325"/>
                    </a:moveTo>
                    <a:lnTo>
                      <a:pt x="0" y="0"/>
                    </a:lnTo>
                    <a:lnTo>
                      <a:pt x="318566" y="789707"/>
                    </a:lnTo>
                    <a:lnTo>
                      <a:pt x="0" y="787325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l-PL" sz="2400" b="0" i="0" u="none" strike="noStrike" cap="none" spc="0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</p:grpSp>
      </p:grpSp>
      <p:pic>
        <p:nvPicPr>
          <p:cNvPr id="12" name="Picture 2" descr="D:\Moje obrazy\logo zus\logoZUSnoweRozwiniecie.png"/>
          <p:cNvPicPr>
            <a:picLocks noChangeAspect="1" noChangeArrowheads="1"/>
          </p:cNvPicPr>
          <p:nvPr userDrawn="1"/>
        </p:nvPicPr>
        <p:blipFill>
          <a:blip r:embed="rId2" cstate="print">
            <a:biLevel thresh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6936" y="9233434"/>
            <a:ext cx="1280160" cy="28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ymbol zastępczy tekstu 14"/>
          <p:cNvSpPr>
            <a:spLocks noGrp="1"/>
          </p:cNvSpPr>
          <p:nvPr>
            <p:ph type="body" sz="quarter" idx="11"/>
          </p:nvPr>
        </p:nvSpPr>
        <p:spPr>
          <a:xfrm>
            <a:off x="6790432" y="4588768"/>
            <a:ext cx="5508776" cy="374441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432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864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296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</p:txBody>
      </p:sp>
      <p:sp>
        <p:nvSpPr>
          <p:cNvPr id="16" name="Symbol zastępczy tekstu 14"/>
          <p:cNvSpPr>
            <a:spLocks noGrp="1"/>
          </p:cNvSpPr>
          <p:nvPr>
            <p:ph type="body" sz="quarter" idx="12" hasCustomPrompt="1"/>
          </p:nvPr>
        </p:nvSpPr>
        <p:spPr>
          <a:xfrm>
            <a:off x="6790432" y="2716560"/>
            <a:ext cx="5472608" cy="1656184"/>
          </a:xfrm>
          <a:prstGeom prst="rect">
            <a:avLst/>
          </a:prstGeom>
        </p:spPr>
        <p:txBody>
          <a:bodyPr/>
          <a:lstStyle>
            <a:lvl1pPr marL="0" marR="0" indent="0" defTabSz="584200" eaLnBrk="1" fontAlgn="auto" latinLnBrk="0" hangingPunct="1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 typeface="Arial" panose="020B0604020202020204" pitchFamily="34" charset="0"/>
              <a:buNone/>
              <a:tabLst/>
              <a:defRPr sz="2500" b="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89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2pPr>
            <a:lvl3pPr marL="1333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3pPr>
            <a:lvl4pPr marL="1778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marL="0" marR="0" lvl="0" indent="0" defTabSz="584200" eaLnBrk="1" fontAlgn="auto" latinLnBrk="0" hangingPunct="1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 typeface="Arial" panose="020B0604020202020204" pitchFamily="34" charset="0"/>
              <a:buNone/>
              <a:tabLst/>
              <a:defRPr/>
            </a:pPr>
            <a:r>
              <a:rPr lang="pl-PL" dirty="0" smtClean="0"/>
              <a:t>Tu można wpisać tekst wprowadzający. Zieloną kreskę można w razie potrzeby przesunąć (ale nie wydłużać) we wzorcu: menu „Widok” &gt; „Wzorzec slajdów”</a:t>
            </a:r>
          </a:p>
        </p:txBody>
      </p:sp>
      <p:sp>
        <p:nvSpPr>
          <p:cNvPr id="17" name="Symbol zastępczy tekstu 2"/>
          <p:cNvSpPr>
            <a:spLocks noGrp="1"/>
          </p:cNvSpPr>
          <p:nvPr>
            <p:ph type="body" sz="quarter" idx="13" hasCustomPrompt="1"/>
          </p:nvPr>
        </p:nvSpPr>
        <p:spPr>
          <a:xfrm>
            <a:off x="3046016" y="77664"/>
            <a:ext cx="9217024" cy="38171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600"/>
              </a:spcAft>
              <a:buNone/>
              <a:defRPr sz="1900" b="1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pl-PL" dirty="0" smtClean="0"/>
              <a:t>Tytuł sekcji (najlepiej wpisać w „Widoku wzorca” do układu slajdu dla każdej sekcji) </a:t>
            </a:r>
          </a:p>
        </p:txBody>
      </p:sp>
      <p:sp>
        <p:nvSpPr>
          <p:cNvPr id="18" name="Symbol zastępczy tekstu 14"/>
          <p:cNvSpPr>
            <a:spLocks noGrp="1"/>
          </p:cNvSpPr>
          <p:nvPr>
            <p:ph type="body" sz="quarter" idx="14" hasCustomPrompt="1"/>
          </p:nvPr>
        </p:nvSpPr>
        <p:spPr>
          <a:xfrm>
            <a:off x="6790432" y="916359"/>
            <a:ext cx="5472608" cy="129614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4200" b="1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89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2pPr>
            <a:lvl3pPr marL="1333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3pPr>
            <a:lvl4pPr marL="1778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lvl="0"/>
            <a:r>
              <a:rPr lang="pl-PL" dirty="0" smtClean="0"/>
              <a:t>Tytuł slajdu</a:t>
            </a:r>
            <a:br>
              <a:rPr lang="pl-PL" dirty="0" smtClean="0"/>
            </a:br>
            <a:r>
              <a:rPr lang="pl-PL" dirty="0" smtClean="0"/>
              <a:t>krótszy</a:t>
            </a:r>
          </a:p>
        </p:txBody>
      </p:sp>
      <p:sp>
        <p:nvSpPr>
          <p:cNvPr id="19" name="Shape 35"/>
          <p:cNvSpPr/>
          <p:nvPr userDrawn="1"/>
        </p:nvSpPr>
        <p:spPr>
          <a:xfrm>
            <a:off x="6816576" y="2356520"/>
            <a:ext cx="1270000" cy="212031"/>
          </a:xfrm>
          <a:prstGeom prst="rect">
            <a:avLst/>
          </a:prstGeom>
          <a:solidFill>
            <a:srgbClr val="029A3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 lang="pl-PL" dirty="0"/>
          </a:p>
        </p:txBody>
      </p:sp>
      <p:sp>
        <p:nvSpPr>
          <p:cNvPr id="21" name="Symbol zastępczy zawartości 20"/>
          <p:cNvSpPr>
            <a:spLocks noGrp="1"/>
          </p:cNvSpPr>
          <p:nvPr>
            <p:ph sz="quarter" idx="15"/>
          </p:nvPr>
        </p:nvSpPr>
        <p:spPr>
          <a:xfrm>
            <a:off x="741760" y="916360"/>
            <a:ext cx="5473302" cy="741682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432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864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296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>
              <a:defRPr sz="1600"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</p:txBody>
      </p:sp>
      <p:sp>
        <p:nvSpPr>
          <p:cNvPr id="20" name="pole tekstowe 19"/>
          <p:cNvSpPr txBox="1"/>
          <p:nvPr userDrawn="1"/>
        </p:nvSpPr>
        <p:spPr>
          <a:xfrm>
            <a:off x="829279" y="83994"/>
            <a:ext cx="776577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C19836D0-3F8D-48FA-A6B3-A53F85479A39}" type="slidenum">
              <a:rPr kumimoji="0" lang="pl-PL" sz="2000" b="1" i="0" u="none" strike="noStrike" cap="none" spc="0" normalizeH="0" baseline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Calibri" panose="020F0502020204030204" pitchFamily="34" charset="0"/>
                <a:ea typeface="+mn-ea"/>
                <a:cs typeface="+mn-cs"/>
                <a:sym typeface="Helvetica Light"/>
              </a:rPr>
              <a:t>‹#›</a:t>
            </a:fld>
            <a:endParaRPr kumimoji="0" lang="pl-PL" sz="20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Calibri" panose="020F0502020204030204" pitchFamily="34" charset="0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28534994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z dużą grafiką - dłuższy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/>
          <p:cNvGrpSpPr/>
          <p:nvPr userDrawn="1"/>
        </p:nvGrpSpPr>
        <p:grpSpPr>
          <a:xfrm>
            <a:off x="-1" y="0"/>
            <a:ext cx="13004802" cy="9773344"/>
            <a:chOff x="-1" y="0"/>
            <a:chExt cx="13004802" cy="9773344"/>
          </a:xfrm>
        </p:grpSpPr>
        <p:sp>
          <p:nvSpPr>
            <p:cNvPr id="5" name="Trapez 3"/>
            <p:cNvSpPr/>
            <p:nvPr/>
          </p:nvSpPr>
          <p:spPr>
            <a:xfrm flipH="1" flipV="1">
              <a:off x="2439" y="0"/>
              <a:ext cx="2923680" cy="574130"/>
            </a:xfrm>
            <a:custGeom>
              <a:avLst/>
              <a:gdLst>
                <a:gd name="connsiteX0" fmla="*/ 0 w 12651729"/>
                <a:gd name="connsiteY0" fmla="*/ 1132384 h 1132384"/>
                <a:gd name="connsiteX1" fmla="*/ 448503 w 12651729"/>
                <a:gd name="connsiteY1" fmla="*/ 0 h 1132384"/>
                <a:gd name="connsiteX2" fmla="*/ 12203226 w 12651729"/>
                <a:gd name="connsiteY2" fmla="*/ 0 h 1132384"/>
                <a:gd name="connsiteX3" fmla="*/ 12651729 w 12651729"/>
                <a:gd name="connsiteY3" fmla="*/ 1132384 h 1132384"/>
                <a:gd name="connsiteX4" fmla="*/ 0 w 12651729"/>
                <a:gd name="connsiteY4" fmla="*/ 1132384 h 1132384"/>
                <a:gd name="connsiteX0" fmla="*/ 0 w 12651729"/>
                <a:gd name="connsiteY0" fmla="*/ 1160959 h 1160959"/>
                <a:gd name="connsiteX1" fmla="*/ 448503 w 12651729"/>
                <a:gd name="connsiteY1" fmla="*/ 28575 h 1160959"/>
                <a:gd name="connsiteX2" fmla="*/ 12622326 w 12651729"/>
                <a:gd name="connsiteY2" fmla="*/ 0 h 1160959"/>
                <a:gd name="connsiteX3" fmla="*/ 12651729 w 12651729"/>
                <a:gd name="connsiteY3" fmla="*/ 1160959 h 1160959"/>
                <a:gd name="connsiteX4" fmla="*/ 0 w 12651729"/>
                <a:gd name="connsiteY4" fmla="*/ 1160959 h 1160959"/>
                <a:gd name="connsiteX0" fmla="*/ 0 w 12654076"/>
                <a:gd name="connsiteY0" fmla="*/ 1167309 h 1167309"/>
                <a:gd name="connsiteX1" fmla="*/ 448503 w 12654076"/>
                <a:gd name="connsiteY1" fmla="*/ 34925 h 1167309"/>
                <a:gd name="connsiteX2" fmla="*/ 12654076 w 12654076"/>
                <a:gd name="connsiteY2" fmla="*/ 0 h 1167309"/>
                <a:gd name="connsiteX3" fmla="*/ 12651729 w 12654076"/>
                <a:gd name="connsiteY3" fmla="*/ 1167309 h 1167309"/>
                <a:gd name="connsiteX4" fmla="*/ 0 w 12654076"/>
                <a:gd name="connsiteY4" fmla="*/ 1167309 h 1167309"/>
                <a:gd name="connsiteX0" fmla="*/ 0 w 12660426"/>
                <a:gd name="connsiteY0" fmla="*/ 1148259 h 1148259"/>
                <a:gd name="connsiteX1" fmla="*/ 448503 w 12660426"/>
                <a:gd name="connsiteY1" fmla="*/ 15875 h 1148259"/>
                <a:gd name="connsiteX2" fmla="*/ 12660426 w 12660426"/>
                <a:gd name="connsiteY2" fmla="*/ 0 h 1148259"/>
                <a:gd name="connsiteX3" fmla="*/ 12651729 w 12660426"/>
                <a:gd name="connsiteY3" fmla="*/ 1148259 h 1148259"/>
                <a:gd name="connsiteX4" fmla="*/ 0 w 12660426"/>
                <a:gd name="connsiteY4" fmla="*/ 1148259 h 1148259"/>
                <a:gd name="connsiteX0" fmla="*/ 0 w 12670336"/>
                <a:gd name="connsiteY0" fmla="*/ 1148259 h 1148259"/>
                <a:gd name="connsiteX1" fmla="*/ 448503 w 12670336"/>
                <a:gd name="connsiteY1" fmla="*/ 15875 h 1148259"/>
                <a:gd name="connsiteX2" fmla="*/ 12660426 w 12670336"/>
                <a:gd name="connsiteY2" fmla="*/ 0 h 1148259"/>
                <a:gd name="connsiteX3" fmla="*/ 12670298 w 12670336"/>
                <a:gd name="connsiteY3" fmla="*/ 1148259 h 1148259"/>
                <a:gd name="connsiteX4" fmla="*/ 0 w 12670336"/>
                <a:gd name="connsiteY4" fmla="*/ 1148259 h 1148259"/>
                <a:gd name="connsiteX0" fmla="*/ 0 w 12672031"/>
                <a:gd name="connsiteY0" fmla="*/ 1143497 h 1143497"/>
                <a:gd name="connsiteX1" fmla="*/ 448503 w 12672031"/>
                <a:gd name="connsiteY1" fmla="*/ 11113 h 1143497"/>
                <a:gd name="connsiteX2" fmla="*/ 12672031 w 12672031"/>
                <a:gd name="connsiteY2" fmla="*/ 0 h 1143497"/>
                <a:gd name="connsiteX3" fmla="*/ 12670298 w 12672031"/>
                <a:gd name="connsiteY3" fmla="*/ 1143497 h 1143497"/>
                <a:gd name="connsiteX4" fmla="*/ 0 w 12672031"/>
                <a:gd name="connsiteY4" fmla="*/ 1143497 h 1143497"/>
                <a:gd name="connsiteX0" fmla="*/ 0 w 12670360"/>
                <a:gd name="connsiteY0" fmla="*/ 1143497 h 1143497"/>
                <a:gd name="connsiteX1" fmla="*/ 448503 w 12670360"/>
                <a:gd name="connsiteY1" fmla="*/ 11113 h 1143497"/>
                <a:gd name="connsiteX2" fmla="*/ 12665068 w 12670360"/>
                <a:gd name="connsiteY2" fmla="*/ 0 h 1143497"/>
                <a:gd name="connsiteX3" fmla="*/ 12670298 w 12670360"/>
                <a:gd name="connsiteY3" fmla="*/ 1143497 h 1143497"/>
                <a:gd name="connsiteX4" fmla="*/ 0 w 12670360"/>
                <a:gd name="connsiteY4" fmla="*/ 1143497 h 1143497"/>
                <a:gd name="connsiteX0" fmla="*/ 0 w 12672030"/>
                <a:gd name="connsiteY0" fmla="*/ 1145878 h 1145878"/>
                <a:gd name="connsiteX1" fmla="*/ 448503 w 12672030"/>
                <a:gd name="connsiteY1" fmla="*/ 13494 h 1145878"/>
                <a:gd name="connsiteX2" fmla="*/ 12672030 w 12672030"/>
                <a:gd name="connsiteY2" fmla="*/ 0 h 1145878"/>
                <a:gd name="connsiteX3" fmla="*/ 12670298 w 12672030"/>
                <a:gd name="connsiteY3" fmla="*/ 1145878 h 1145878"/>
                <a:gd name="connsiteX4" fmla="*/ 0 w 12672030"/>
                <a:gd name="connsiteY4" fmla="*/ 1145878 h 1145878"/>
                <a:gd name="connsiteX0" fmla="*/ 0 w 12670360"/>
                <a:gd name="connsiteY0" fmla="*/ 1145878 h 1145878"/>
                <a:gd name="connsiteX1" fmla="*/ 448503 w 12670360"/>
                <a:gd name="connsiteY1" fmla="*/ 13494 h 1145878"/>
                <a:gd name="connsiteX2" fmla="*/ 12665067 w 12670360"/>
                <a:gd name="connsiteY2" fmla="*/ 0 h 1145878"/>
                <a:gd name="connsiteX3" fmla="*/ 12670298 w 12670360"/>
                <a:gd name="connsiteY3" fmla="*/ 1145878 h 1145878"/>
                <a:gd name="connsiteX4" fmla="*/ 0 w 12670360"/>
                <a:gd name="connsiteY4" fmla="*/ 1145878 h 1145878"/>
                <a:gd name="connsiteX0" fmla="*/ 0 w 12674351"/>
                <a:gd name="connsiteY0" fmla="*/ 1145878 h 1145878"/>
                <a:gd name="connsiteX1" fmla="*/ 448503 w 12674351"/>
                <a:gd name="connsiteY1" fmla="*/ 13494 h 1145878"/>
                <a:gd name="connsiteX2" fmla="*/ 12674351 w 12674351"/>
                <a:gd name="connsiteY2" fmla="*/ 0 h 1145878"/>
                <a:gd name="connsiteX3" fmla="*/ 12670298 w 12674351"/>
                <a:gd name="connsiteY3" fmla="*/ 1145878 h 1145878"/>
                <a:gd name="connsiteX4" fmla="*/ 0 w 12674351"/>
                <a:gd name="connsiteY4" fmla="*/ 1145878 h 1145878"/>
                <a:gd name="connsiteX0" fmla="*/ 0 w 12670390"/>
                <a:gd name="connsiteY0" fmla="*/ 1145878 h 1145878"/>
                <a:gd name="connsiteX1" fmla="*/ 448503 w 12670390"/>
                <a:gd name="connsiteY1" fmla="*/ 13494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70390"/>
                <a:gd name="connsiteY0" fmla="*/ 1145878 h 1145878"/>
                <a:gd name="connsiteX1" fmla="*/ 436898 w 12670390"/>
                <a:gd name="connsiteY1" fmla="*/ 1588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81995"/>
                <a:gd name="connsiteY0" fmla="*/ 1148260 h 1148260"/>
                <a:gd name="connsiteX1" fmla="*/ 448503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61912 h 1161912"/>
                <a:gd name="connsiteX1" fmla="*/ 745982 w 12681995"/>
                <a:gd name="connsiteY1" fmla="*/ 0 h 1161912"/>
                <a:gd name="connsiteX2" fmla="*/ 12678992 w 12681995"/>
                <a:gd name="connsiteY2" fmla="*/ 13652 h 1161912"/>
                <a:gd name="connsiteX3" fmla="*/ 12681903 w 12681995"/>
                <a:gd name="connsiteY3" fmla="*/ 1159530 h 1161912"/>
                <a:gd name="connsiteX4" fmla="*/ 0 w 12681995"/>
                <a:gd name="connsiteY4" fmla="*/ 1161912 h 1161912"/>
                <a:gd name="connsiteX0" fmla="*/ 0 w 12681995"/>
                <a:gd name="connsiteY0" fmla="*/ 1148260 h 1148260"/>
                <a:gd name="connsiteX1" fmla="*/ 1010407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208726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61912 h 1161912"/>
                <a:gd name="connsiteX1" fmla="*/ 1043460 w 12681995"/>
                <a:gd name="connsiteY1" fmla="*/ 0 h 1161912"/>
                <a:gd name="connsiteX2" fmla="*/ 12678992 w 12681995"/>
                <a:gd name="connsiteY2" fmla="*/ 13652 h 1161912"/>
                <a:gd name="connsiteX3" fmla="*/ 12681903 w 12681995"/>
                <a:gd name="connsiteY3" fmla="*/ 1159530 h 1161912"/>
                <a:gd name="connsiteX4" fmla="*/ 0 w 12681995"/>
                <a:gd name="connsiteY4" fmla="*/ 1161912 h 1161912"/>
                <a:gd name="connsiteX0" fmla="*/ 0 w 12681995"/>
                <a:gd name="connsiteY0" fmla="*/ 1148260 h 1148260"/>
                <a:gd name="connsiteX1" fmla="*/ 1043460 w 12681995"/>
                <a:gd name="connsiteY1" fmla="*/ 53024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064120 w 12681995"/>
                <a:gd name="connsiteY1" fmla="*/ 25304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033132 w 12681995"/>
                <a:gd name="connsiteY1" fmla="*/ 636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1995" h="1148260">
                  <a:moveTo>
                    <a:pt x="0" y="1148260"/>
                  </a:moveTo>
                  <a:lnTo>
                    <a:pt x="1033132" y="636"/>
                  </a:lnTo>
                  <a:lnTo>
                    <a:pt x="12678992" y="0"/>
                  </a:lnTo>
                  <a:cubicBezTo>
                    <a:pt x="12678210" y="389103"/>
                    <a:pt x="12682685" y="756775"/>
                    <a:pt x="12681903" y="1145878"/>
                  </a:cubicBezTo>
                  <a:lnTo>
                    <a:pt x="0" y="114826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grpSp>
          <p:nvGrpSpPr>
            <p:cNvPr id="6" name="Grupa 5"/>
            <p:cNvGrpSpPr/>
            <p:nvPr/>
          </p:nvGrpSpPr>
          <p:grpSpPr>
            <a:xfrm>
              <a:off x="-1" y="8625084"/>
              <a:ext cx="13004802" cy="1148260"/>
              <a:chOff x="-1" y="8625084"/>
              <a:chExt cx="13004802" cy="1148260"/>
            </a:xfrm>
          </p:grpSpPr>
          <p:sp>
            <p:nvSpPr>
              <p:cNvPr id="7" name="Trapez 3"/>
              <p:cNvSpPr/>
              <p:nvPr/>
            </p:nvSpPr>
            <p:spPr>
              <a:xfrm>
                <a:off x="-1" y="8625084"/>
                <a:ext cx="13004801" cy="1148260"/>
              </a:xfrm>
              <a:custGeom>
                <a:avLst/>
                <a:gdLst>
                  <a:gd name="connsiteX0" fmla="*/ 0 w 12651729"/>
                  <a:gd name="connsiteY0" fmla="*/ 1132384 h 1132384"/>
                  <a:gd name="connsiteX1" fmla="*/ 448503 w 12651729"/>
                  <a:gd name="connsiteY1" fmla="*/ 0 h 1132384"/>
                  <a:gd name="connsiteX2" fmla="*/ 12203226 w 12651729"/>
                  <a:gd name="connsiteY2" fmla="*/ 0 h 1132384"/>
                  <a:gd name="connsiteX3" fmla="*/ 12651729 w 12651729"/>
                  <a:gd name="connsiteY3" fmla="*/ 1132384 h 1132384"/>
                  <a:gd name="connsiteX4" fmla="*/ 0 w 12651729"/>
                  <a:gd name="connsiteY4" fmla="*/ 1132384 h 1132384"/>
                  <a:gd name="connsiteX0" fmla="*/ 0 w 12651729"/>
                  <a:gd name="connsiteY0" fmla="*/ 1160959 h 1160959"/>
                  <a:gd name="connsiteX1" fmla="*/ 448503 w 12651729"/>
                  <a:gd name="connsiteY1" fmla="*/ 28575 h 1160959"/>
                  <a:gd name="connsiteX2" fmla="*/ 12622326 w 12651729"/>
                  <a:gd name="connsiteY2" fmla="*/ 0 h 1160959"/>
                  <a:gd name="connsiteX3" fmla="*/ 12651729 w 12651729"/>
                  <a:gd name="connsiteY3" fmla="*/ 1160959 h 1160959"/>
                  <a:gd name="connsiteX4" fmla="*/ 0 w 12651729"/>
                  <a:gd name="connsiteY4" fmla="*/ 1160959 h 1160959"/>
                  <a:gd name="connsiteX0" fmla="*/ 0 w 12654076"/>
                  <a:gd name="connsiteY0" fmla="*/ 1167309 h 1167309"/>
                  <a:gd name="connsiteX1" fmla="*/ 448503 w 12654076"/>
                  <a:gd name="connsiteY1" fmla="*/ 34925 h 1167309"/>
                  <a:gd name="connsiteX2" fmla="*/ 12654076 w 12654076"/>
                  <a:gd name="connsiteY2" fmla="*/ 0 h 1167309"/>
                  <a:gd name="connsiteX3" fmla="*/ 12651729 w 12654076"/>
                  <a:gd name="connsiteY3" fmla="*/ 1167309 h 1167309"/>
                  <a:gd name="connsiteX4" fmla="*/ 0 w 12654076"/>
                  <a:gd name="connsiteY4" fmla="*/ 1167309 h 1167309"/>
                  <a:gd name="connsiteX0" fmla="*/ 0 w 12660426"/>
                  <a:gd name="connsiteY0" fmla="*/ 1148259 h 1148259"/>
                  <a:gd name="connsiteX1" fmla="*/ 448503 w 12660426"/>
                  <a:gd name="connsiteY1" fmla="*/ 15875 h 1148259"/>
                  <a:gd name="connsiteX2" fmla="*/ 12660426 w 12660426"/>
                  <a:gd name="connsiteY2" fmla="*/ 0 h 1148259"/>
                  <a:gd name="connsiteX3" fmla="*/ 12651729 w 12660426"/>
                  <a:gd name="connsiteY3" fmla="*/ 1148259 h 1148259"/>
                  <a:gd name="connsiteX4" fmla="*/ 0 w 12660426"/>
                  <a:gd name="connsiteY4" fmla="*/ 1148259 h 1148259"/>
                  <a:gd name="connsiteX0" fmla="*/ 0 w 12670336"/>
                  <a:gd name="connsiteY0" fmla="*/ 1148259 h 1148259"/>
                  <a:gd name="connsiteX1" fmla="*/ 448503 w 12670336"/>
                  <a:gd name="connsiteY1" fmla="*/ 15875 h 1148259"/>
                  <a:gd name="connsiteX2" fmla="*/ 12660426 w 12670336"/>
                  <a:gd name="connsiteY2" fmla="*/ 0 h 1148259"/>
                  <a:gd name="connsiteX3" fmla="*/ 12670298 w 12670336"/>
                  <a:gd name="connsiteY3" fmla="*/ 1148259 h 1148259"/>
                  <a:gd name="connsiteX4" fmla="*/ 0 w 12670336"/>
                  <a:gd name="connsiteY4" fmla="*/ 1148259 h 1148259"/>
                  <a:gd name="connsiteX0" fmla="*/ 0 w 12672031"/>
                  <a:gd name="connsiteY0" fmla="*/ 1143497 h 1143497"/>
                  <a:gd name="connsiteX1" fmla="*/ 448503 w 12672031"/>
                  <a:gd name="connsiteY1" fmla="*/ 11113 h 1143497"/>
                  <a:gd name="connsiteX2" fmla="*/ 12672031 w 12672031"/>
                  <a:gd name="connsiteY2" fmla="*/ 0 h 1143497"/>
                  <a:gd name="connsiteX3" fmla="*/ 12670298 w 12672031"/>
                  <a:gd name="connsiteY3" fmla="*/ 1143497 h 1143497"/>
                  <a:gd name="connsiteX4" fmla="*/ 0 w 12672031"/>
                  <a:gd name="connsiteY4" fmla="*/ 1143497 h 1143497"/>
                  <a:gd name="connsiteX0" fmla="*/ 0 w 12670360"/>
                  <a:gd name="connsiteY0" fmla="*/ 1143497 h 1143497"/>
                  <a:gd name="connsiteX1" fmla="*/ 448503 w 12670360"/>
                  <a:gd name="connsiteY1" fmla="*/ 11113 h 1143497"/>
                  <a:gd name="connsiteX2" fmla="*/ 12665068 w 12670360"/>
                  <a:gd name="connsiteY2" fmla="*/ 0 h 1143497"/>
                  <a:gd name="connsiteX3" fmla="*/ 12670298 w 12670360"/>
                  <a:gd name="connsiteY3" fmla="*/ 1143497 h 1143497"/>
                  <a:gd name="connsiteX4" fmla="*/ 0 w 12670360"/>
                  <a:gd name="connsiteY4" fmla="*/ 1143497 h 1143497"/>
                  <a:gd name="connsiteX0" fmla="*/ 0 w 12672030"/>
                  <a:gd name="connsiteY0" fmla="*/ 1145878 h 1145878"/>
                  <a:gd name="connsiteX1" fmla="*/ 448503 w 12672030"/>
                  <a:gd name="connsiteY1" fmla="*/ 13494 h 1145878"/>
                  <a:gd name="connsiteX2" fmla="*/ 12672030 w 12672030"/>
                  <a:gd name="connsiteY2" fmla="*/ 0 h 1145878"/>
                  <a:gd name="connsiteX3" fmla="*/ 12670298 w 12672030"/>
                  <a:gd name="connsiteY3" fmla="*/ 1145878 h 1145878"/>
                  <a:gd name="connsiteX4" fmla="*/ 0 w 12672030"/>
                  <a:gd name="connsiteY4" fmla="*/ 1145878 h 1145878"/>
                  <a:gd name="connsiteX0" fmla="*/ 0 w 12670360"/>
                  <a:gd name="connsiteY0" fmla="*/ 1145878 h 1145878"/>
                  <a:gd name="connsiteX1" fmla="*/ 448503 w 12670360"/>
                  <a:gd name="connsiteY1" fmla="*/ 13494 h 1145878"/>
                  <a:gd name="connsiteX2" fmla="*/ 12665067 w 12670360"/>
                  <a:gd name="connsiteY2" fmla="*/ 0 h 1145878"/>
                  <a:gd name="connsiteX3" fmla="*/ 12670298 w 12670360"/>
                  <a:gd name="connsiteY3" fmla="*/ 1145878 h 1145878"/>
                  <a:gd name="connsiteX4" fmla="*/ 0 w 12670360"/>
                  <a:gd name="connsiteY4" fmla="*/ 1145878 h 1145878"/>
                  <a:gd name="connsiteX0" fmla="*/ 0 w 12674351"/>
                  <a:gd name="connsiteY0" fmla="*/ 1145878 h 1145878"/>
                  <a:gd name="connsiteX1" fmla="*/ 448503 w 12674351"/>
                  <a:gd name="connsiteY1" fmla="*/ 13494 h 1145878"/>
                  <a:gd name="connsiteX2" fmla="*/ 12674351 w 12674351"/>
                  <a:gd name="connsiteY2" fmla="*/ 0 h 1145878"/>
                  <a:gd name="connsiteX3" fmla="*/ 12670298 w 12674351"/>
                  <a:gd name="connsiteY3" fmla="*/ 1145878 h 1145878"/>
                  <a:gd name="connsiteX4" fmla="*/ 0 w 12674351"/>
                  <a:gd name="connsiteY4" fmla="*/ 1145878 h 1145878"/>
                  <a:gd name="connsiteX0" fmla="*/ 0 w 12670390"/>
                  <a:gd name="connsiteY0" fmla="*/ 1145878 h 1145878"/>
                  <a:gd name="connsiteX1" fmla="*/ 448503 w 12670390"/>
                  <a:gd name="connsiteY1" fmla="*/ 13494 h 1145878"/>
                  <a:gd name="connsiteX2" fmla="*/ 12667387 w 12670390"/>
                  <a:gd name="connsiteY2" fmla="*/ 0 h 1145878"/>
                  <a:gd name="connsiteX3" fmla="*/ 12670298 w 12670390"/>
                  <a:gd name="connsiteY3" fmla="*/ 1145878 h 1145878"/>
                  <a:gd name="connsiteX4" fmla="*/ 0 w 12670390"/>
                  <a:gd name="connsiteY4" fmla="*/ 1145878 h 1145878"/>
                  <a:gd name="connsiteX0" fmla="*/ 0 w 12670390"/>
                  <a:gd name="connsiteY0" fmla="*/ 1145878 h 1145878"/>
                  <a:gd name="connsiteX1" fmla="*/ 436898 w 12670390"/>
                  <a:gd name="connsiteY1" fmla="*/ 1588 h 1145878"/>
                  <a:gd name="connsiteX2" fmla="*/ 12667387 w 12670390"/>
                  <a:gd name="connsiteY2" fmla="*/ 0 h 1145878"/>
                  <a:gd name="connsiteX3" fmla="*/ 12670298 w 12670390"/>
                  <a:gd name="connsiteY3" fmla="*/ 1145878 h 1145878"/>
                  <a:gd name="connsiteX4" fmla="*/ 0 w 12670390"/>
                  <a:gd name="connsiteY4" fmla="*/ 1145878 h 1145878"/>
                  <a:gd name="connsiteX0" fmla="*/ 0 w 12681995"/>
                  <a:gd name="connsiteY0" fmla="*/ 1148260 h 1148260"/>
                  <a:gd name="connsiteX1" fmla="*/ 448503 w 12681995"/>
                  <a:gd name="connsiteY1" fmla="*/ 1588 h 1148260"/>
                  <a:gd name="connsiteX2" fmla="*/ 12678992 w 12681995"/>
                  <a:gd name="connsiteY2" fmla="*/ 0 h 1148260"/>
                  <a:gd name="connsiteX3" fmla="*/ 12681903 w 12681995"/>
                  <a:gd name="connsiteY3" fmla="*/ 1145878 h 1148260"/>
                  <a:gd name="connsiteX4" fmla="*/ 0 w 12681995"/>
                  <a:gd name="connsiteY4" fmla="*/ 1148260 h 1148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81995" h="1148260">
                    <a:moveTo>
                      <a:pt x="0" y="1148260"/>
                    </a:moveTo>
                    <a:lnTo>
                      <a:pt x="448503" y="1588"/>
                    </a:lnTo>
                    <a:lnTo>
                      <a:pt x="12678992" y="0"/>
                    </a:lnTo>
                    <a:cubicBezTo>
                      <a:pt x="12678210" y="389103"/>
                      <a:pt x="12682685" y="756775"/>
                      <a:pt x="12681903" y="1145878"/>
                    </a:cubicBezTo>
                    <a:lnTo>
                      <a:pt x="0" y="1148260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l-PL" sz="2400" b="0" i="0" u="none" strike="noStrike" cap="none" spc="0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  <p:sp>
            <p:nvSpPr>
              <p:cNvPr id="10" name="Shape 42"/>
              <p:cNvSpPr/>
              <p:nvPr/>
            </p:nvSpPr>
            <p:spPr>
              <a:xfrm>
                <a:off x="0" y="8981256"/>
                <a:ext cx="13004801" cy="792088"/>
              </a:xfrm>
              <a:prstGeom prst="rect">
                <a:avLst/>
              </a:prstGeom>
              <a:solidFill>
                <a:schemeClr val="tx1"/>
              </a:solidFill>
              <a:ln w="12700">
                <a:miter lim="400000"/>
              </a:ln>
              <a:effectLst/>
            </p:spPr>
            <p:txBody>
              <a:bodyPr lIns="0" tIns="0" rIns="0" bIns="0" anchor="ctr"/>
              <a:lstStyle/>
              <a:p>
                <a:pPr lvl="0">
                  <a:defRPr sz="2400">
                    <a:solidFill>
                      <a:srgbClr val="FFFFFF"/>
                    </a:solidFill>
                  </a:defRPr>
                </a:pPr>
                <a:endParaRPr lang="pl-PL" dirty="0"/>
              </a:p>
            </p:txBody>
          </p:sp>
          <p:sp>
            <p:nvSpPr>
              <p:cNvPr id="11" name="Trójkąt prostokątny 14"/>
              <p:cNvSpPr/>
              <p:nvPr/>
            </p:nvSpPr>
            <p:spPr>
              <a:xfrm flipV="1">
                <a:off x="0" y="8978626"/>
                <a:ext cx="318566" cy="789707"/>
              </a:xfrm>
              <a:custGeom>
                <a:avLst/>
                <a:gdLst>
                  <a:gd name="connsiteX0" fmla="*/ 0 w 525736"/>
                  <a:gd name="connsiteY0" fmla="*/ 792088 h 792088"/>
                  <a:gd name="connsiteX1" fmla="*/ 0 w 525736"/>
                  <a:gd name="connsiteY1" fmla="*/ 0 h 792088"/>
                  <a:gd name="connsiteX2" fmla="*/ 525736 w 525736"/>
                  <a:gd name="connsiteY2" fmla="*/ 792088 h 792088"/>
                  <a:gd name="connsiteX3" fmla="*/ 0 w 525736"/>
                  <a:gd name="connsiteY3" fmla="*/ 792088 h 792088"/>
                  <a:gd name="connsiteX0" fmla="*/ 0 w 313804"/>
                  <a:gd name="connsiteY0" fmla="*/ 792088 h 792088"/>
                  <a:gd name="connsiteX1" fmla="*/ 0 w 313804"/>
                  <a:gd name="connsiteY1" fmla="*/ 0 h 792088"/>
                  <a:gd name="connsiteX2" fmla="*/ 313804 w 313804"/>
                  <a:gd name="connsiteY2" fmla="*/ 792088 h 792088"/>
                  <a:gd name="connsiteX3" fmla="*/ 0 w 313804"/>
                  <a:gd name="connsiteY3" fmla="*/ 792088 h 792088"/>
                  <a:gd name="connsiteX0" fmla="*/ 0 w 318566"/>
                  <a:gd name="connsiteY0" fmla="*/ 792088 h 792088"/>
                  <a:gd name="connsiteX1" fmla="*/ 0 w 318566"/>
                  <a:gd name="connsiteY1" fmla="*/ 0 h 792088"/>
                  <a:gd name="connsiteX2" fmla="*/ 318566 w 318566"/>
                  <a:gd name="connsiteY2" fmla="*/ 789707 h 792088"/>
                  <a:gd name="connsiteX3" fmla="*/ 0 w 318566"/>
                  <a:gd name="connsiteY3" fmla="*/ 792088 h 792088"/>
                  <a:gd name="connsiteX0" fmla="*/ 0 w 318566"/>
                  <a:gd name="connsiteY0" fmla="*/ 787325 h 789707"/>
                  <a:gd name="connsiteX1" fmla="*/ 0 w 318566"/>
                  <a:gd name="connsiteY1" fmla="*/ 0 h 789707"/>
                  <a:gd name="connsiteX2" fmla="*/ 318566 w 318566"/>
                  <a:gd name="connsiteY2" fmla="*/ 789707 h 789707"/>
                  <a:gd name="connsiteX3" fmla="*/ 0 w 318566"/>
                  <a:gd name="connsiteY3" fmla="*/ 787325 h 789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8566" h="789707">
                    <a:moveTo>
                      <a:pt x="0" y="787325"/>
                    </a:moveTo>
                    <a:lnTo>
                      <a:pt x="0" y="0"/>
                    </a:lnTo>
                    <a:lnTo>
                      <a:pt x="318566" y="789707"/>
                    </a:lnTo>
                    <a:lnTo>
                      <a:pt x="0" y="787325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l-PL" sz="2400" b="0" i="0" u="none" strike="noStrike" cap="none" spc="0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</p:grpSp>
      </p:grpSp>
      <p:pic>
        <p:nvPicPr>
          <p:cNvPr id="12" name="Picture 2" descr="D:\Moje obrazy\logo zus\logoZUSnoweRozwiniecie.png"/>
          <p:cNvPicPr>
            <a:picLocks noChangeAspect="1" noChangeArrowheads="1"/>
          </p:cNvPicPr>
          <p:nvPr userDrawn="1"/>
        </p:nvPicPr>
        <p:blipFill>
          <a:blip r:embed="rId2" cstate="print">
            <a:biLevel thresh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6936" y="9233434"/>
            <a:ext cx="1280160" cy="28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ymbol zastępczy tekstu 14"/>
          <p:cNvSpPr>
            <a:spLocks noGrp="1"/>
          </p:cNvSpPr>
          <p:nvPr>
            <p:ph type="body" sz="quarter" idx="11"/>
          </p:nvPr>
        </p:nvSpPr>
        <p:spPr>
          <a:xfrm>
            <a:off x="6790432" y="4804792"/>
            <a:ext cx="5508776" cy="352839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432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864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296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</p:txBody>
      </p:sp>
      <p:sp>
        <p:nvSpPr>
          <p:cNvPr id="16" name="Symbol zastępczy tekstu 14"/>
          <p:cNvSpPr>
            <a:spLocks noGrp="1"/>
          </p:cNvSpPr>
          <p:nvPr>
            <p:ph type="body" sz="quarter" idx="12" hasCustomPrompt="1"/>
          </p:nvPr>
        </p:nvSpPr>
        <p:spPr>
          <a:xfrm>
            <a:off x="6790432" y="2932584"/>
            <a:ext cx="5472608" cy="1656184"/>
          </a:xfrm>
          <a:prstGeom prst="rect">
            <a:avLst/>
          </a:prstGeom>
        </p:spPr>
        <p:txBody>
          <a:bodyPr/>
          <a:lstStyle>
            <a:lvl1pPr marL="0" marR="0" indent="0" defTabSz="584200" eaLnBrk="1" fontAlgn="auto" latinLnBrk="0" hangingPunct="1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 typeface="Arial" panose="020B0604020202020204" pitchFamily="34" charset="0"/>
              <a:buNone/>
              <a:tabLst/>
              <a:defRPr sz="2500" b="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89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2pPr>
            <a:lvl3pPr marL="1333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3pPr>
            <a:lvl4pPr marL="1778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marL="0" marR="0" lvl="0" indent="0" defTabSz="584200" eaLnBrk="1" fontAlgn="auto" latinLnBrk="0" hangingPunct="1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 typeface="Arial" panose="020B0604020202020204" pitchFamily="34" charset="0"/>
              <a:buNone/>
              <a:tabLst/>
              <a:defRPr/>
            </a:pPr>
            <a:r>
              <a:rPr lang="pl-PL" dirty="0" smtClean="0"/>
              <a:t>Tu można wpisać tekst wprowadzający. Zieloną kreskę można w razie potrzeby przesunąć (ale nie wydłużać) we wzorcu: menu „Widok” &gt; „Wzorzec slajdów”</a:t>
            </a:r>
          </a:p>
        </p:txBody>
      </p:sp>
      <p:sp>
        <p:nvSpPr>
          <p:cNvPr id="17" name="Symbol zastępczy tekstu 2"/>
          <p:cNvSpPr>
            <a:spLocks noGrp="1"/>
          </p:cNvSpPr>
          <p:nvPr>
            <p:ph type="body" sz="quarter" idx="13" hasCustomPrompt="1"/>
          </p:nvPr>
        </p:nvSpPr>
        <p:spPr>
          <a:xfrm>
            <a:off x="3046016" y="77664"/>
            <a:ext cx="9217024" cy="3817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spcAft>
                <a:spcPts val="600"/>
              </a:spcAft>
              <a:buNone/>
              <a:defRPr sz="1900" b="1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pl-PL" dirty="0" smtClean="0"/>
              <a:t>Tytuł sekcji (najlepiej wpisać w „Widoku wzorca” do układu slajdu dla każdej sekcji) </a:t>
            </a:r>
          </a:p>
        </p:txBody>
      </p:sp>
      <p:sp>
        <p:nvSpPr>
          <p:cNvPr id="18" name="Symbol zastępczy tekstu 14"/>
          <p:cNvSpPr>
            <a:spLocks noGrp="1"/>
          </p:cNvSpPr>
          <p:nvPr>
            <p:ph type="body" sz="quarter" idx="14" hasCustomPrompt="1"/>
          </p:nvPr>
        </p:nvSpPr>
        <p:spPr>
          <a:xfrm>
            <a:off x="6790432" y="916359"/>
            <a:ext cx="5472608" cy="151216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3400" b="1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89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2pPr>
            <a:lvl3pPr marL="1333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3pPr>
            <a:lvl4pPr marL="1778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lvl="0"/>
            <a:r>
              <a:rPr lang="pl-PL" dirty="0" smtClean="0"/>
              <a:t>Tytuł </a:t>
            </a:r>
            <a:br>
              <a:rPr lang="pl-PL" dirty="0" smtClean="0"/>
            </a:br>
            <a:r>
              <a:rPr lang="pl-PL" dirty="0" smtClean="0"/>
              <a:t>slajdu dłuższy</a:t>
            </a:r>
          </a:p>
        </p:txBody>
      </p:sp>
      <p:sp>
        <p:nvSpPr>
          <p:cNvPr id="19" name="Shape 35"/>
          <p:cNvSpPr/>
          <p:nvPr userDrawn="1"/>
        </p:nvSpPr>
        <p:spPr>
          <a:xfrm>
            <a:off x="6816576" y="2572544"/>
            <a:ext cx="1270000" cy="212031"/>
          </a:xfrm>
          <a:prstGeom prst="rect">
            <a:avLst/>
          </a:prstGeom>
          <a:solidFill>
            <a:srgbClr val="029A3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 lang="pl-PL" dirty="0"/>
          </a:p>
        </p:txBody>
      </p:sp>
      <p:sp>
        <p:nvSpPr>
          <p:cNvPr id="21" name="Symbol zastępczy zawartości 20"/>
          <p:cNvSpPr>
            <a:spLocks noGrp="1"/>
          </p:cNvSpPr>
          <p:nvPr>
            <p:ph sz="quarter" idx="15"/>
          </p:nvPr>
        </p:nvSpPr>
        <p:spPr>
          <a:xfrm>
            <a:off x="741760" y="916360"/>
            <a:ext cx="5473302" cy="741682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432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864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296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>
              <a:defRPr sz="1600"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</p:txBody>
      </p:sp>
      <p:sp>
        <p:nvSpPr>
          <p:cNvPr id="20" name="pole tekstowe 19"/>
          <p:cNvSpPr txBox="1"/>
          <p:nvPr userDrawn="1"/>
        </p:nvSpPr>
        <p:spPr>
          <a:xfrm>
            <a:off x="829279" y="83994"/>
            <a:ext cx="776577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C19836D0-3F8D-48FA-A6B3-A53F85479A39}" type="slidenum">
              <a:rPr kumimoji="0" lang="pl-PL" sz="2000" b="1" i="0" u="none" strike="noStrike" cap="none" spc="0" normalizeH="0" baseline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Calibri" panose="020F0502020204030204" pitchFamily="34" charset="0"/>
                <a:ea typeface="+mn-ea"/>
                <a:cs typeface="+mn-cs"/>
                <a:sym typeface="Helvetica Light"/>
              </a:rPr>
              <a:t>‹#›</a:t>
            </a:fld>
            <a:endParaRPr kumimoji="0" lang="pl-PL" sz="19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Calibri" panose="020F0502020204030204" pitchFamily="34" charset="0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6001462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/>
          <p:cNvGrpSpPr/>
          <p:nvPr userDrawn="1"/>
        </p:nvGrpSpPr>
        <p:grpSpPr>
          <a:xfrm>
            <a:off x="-1" y="0"/>
            <a:ext cx="13004802" cy="9773344"/>
            <a:chOff x="-1" y="0"/>
            <a:chExt cx="13004802" cy="9773344"/>
          </a:xfrm>
        </p:grpSpPr>
        <p:sp>
          <p:nvSpPr>
            <p:cNvPr id="5" name="Trapez 3"/>
            <p:cNvSpPr/>
            <p:nvPr/>
          </p:nvSpPr>
          <p:spPr>
            <a:xfrm flipH="1" flipV="1">
              <a:off x="2439" y="0"/>
              <a:ext cx="2923680" cy="574130"/>
            </a:xfrm>
            <a:custGeom>
              <a:avLst/>
              <a:gdLst>
                <a:gd name="connsiteX0" fmla="*/ 0 w 12651729"/>
                <a:gd name="connsiteY0" fmla="*/ 1132384 h 1132384"/>
                <a:gd name="connsiteX1" fmla="*/ 448503 w 12651729"/>
                <a:gd name="connsiteY1" fmla="*/ 0 h 1132384"/>
                <a:gd name="connsiteX2" fmla="*/ 12203226 w 12651729"/>
                <a:gd name="connsiteY2" fmla="*/ 0 h 1132384"/>
                <a:gd name="connsiteX3" fmla="*/ 12651729 w 12651729"/>
                <a:gd name="connsiteY3" fmla="*/ 1132384 h 1132384"/>
                <a:gd name="connsiteX4" fmla="*/ 0 w 12651729"/>
                <a:gd name="connsiteY4" fmla="*/ 1132384 h 1132384"/>
                <a:gd name="connsiteX0" fmla="*/ 0 w 12651729"/>
                <a:gd name="connsiteY0" fmla="*/ 1160959 h 1160959"/>
                <a:gd name="connsiteX1" fmla="*/ 448503 w 12651729"/>
                <a:gd name="connsiteY1" fmla="*/ 28575 h 1160959"/>
                <a:gd name="connsiteX2" fmla="*/ 12622326 w 12651729"/>
                <a:gd name="connsiteY2" fmla="*/ 0 h 1160959"/>
                <a:gd name="connsiteX3" fmla="*/ 12651729 w 12651729"/>
                <a:gd name="connsiteY3" fmla="*/ 1160959 h 1160959"/>
                <a:gd name="connsiteX4" fmla="*/ 0 w 12651729"/>
                <a:gd name="connsiteY4" fmla="*/ 1160959 h 1160959"/>
                <a:gd name="connsiteX0" fmla="*/ 0 w 12654076"/>
                <a:gd name="connsiteY0" fmla="*/ 1167309 h 1167309"/>
                <a:gd name="connsiteX1" fmla="*/ 448503 w 12654076"/>
                <a:gd name="connsiteY1" fmla="*/ 34925 h 1167309"/>
                <a:gd name="connsiteX2" fmla="*/ 12654076 w 12654076"/>
                <a:gd name="connsiteY2" fmla="*/ 0 h 1167309"/>
                <a:gd name="connsiteX3" fmla="*/ 12651729 w 12654076"/>
                <a:gd name="connsiteY3" fmla="*/ 1167309 h 1167309"/>
                <a:gd name="connsiteX4" fmla="*/ 0 w 12654076"/>
                <a:gd name="connsiteY4" fmla="*/ 1167309 h 1167309"/>
                <a:gd name="connsiteX0" fmla="*/ 0 w 12660426"/>
                <a:gd name="connsiteY0" fmla="*/ 1148259 h 1148259"/>
                <a:gd name="connsiteX1" fmla="*/ 448503 w 12660426"/>
                <a:gd name="connsiteY1" fmla="*/ 15875 h 1148259"/>
                <a:gd name="connsiteX2" fmla="*/ 12660426 w 12660426"/>
                <a:gd name="connsiteY2" fmla="*/ 0 h 1148259"/>
                <a:gd name="connsiteX3" fmla="*/ 12651729 w 12660426"/>
                <a:gd name="connsiteY3" fmla="*/ 1148259 h 1148259"/>
                <a:gd name="connsiteX4" fmla="*/ 0 w 12660426"/>
                <a:gd name="connsiteY4" fmla="*/ 1148259 h 1148259"/>
                <a:gd name="connsiteX0" fmla="*/ 0 w 12670336"/>
                <a:gd name="connsiteY0" fmla="*/ 1148259 h 1148259"/>
                <a:gd name="connsiteX1" fmla="*/ 448503 w 12670336"/>
                <a:gd name="connsiteY1" fmla="*/ 15875 h 1148259"/>
                <a:gd name="connsiteX2" fmla="*/ 12660426 w 12670336"/>
                <a:gd name="connsiteY2" fmla="*/ 0 h 1148259"/>
                <a:gd name="connsiteX3" fmla="*/ 12670298 w 12670336"/>
                <a:gd name="connsiteY3" fmla="*/ 1148259 h 1148259"/>
                <a:gd name="connsiteX4" fmla="*/ 0 w 12670336"/>
                <a:gd name="connsiteY4" fmla="*/ 1148259 h 1148259"/>
                <a:gd name="connsiteX0" fmla="*/ 0 w 12672031"/>
                <a:gd name="connsiteY0" fmla="*/ 1143497 h 1143497"/>
                <a:gd name="connsiteX1" fmla="*/ 448503 w 12672031"/>
                <a:gd name="connsiteY1" fmla="*/ 11113 h 1143497"/>
                <a:gd name="connsiteX2" fmla="*/ 12672031 w 12672031"/>
                <a:gd name="connsiteY2" fmla="*/ 0 h 1143497"/>
                <a:gd name="connsiteX3" fmla="*/ 12670298 w 12672031"/>
                <a:gd name="connsiteY3" fmla="*/ 1143497 h 1143497"/>
                <a:gd name="connsiteX4" fmla="*/ 0 w 12672031"/>
                <a:gd name="connsiteY4" fmla="*/ 1143497 h 1143497"/>
                <a:gd name="connsiteX0" fmla="*/ 0 w 12670360"/>
                <a:gd name="connsiteY0" fmla="*/ 1143497 h 1143497"/>
                <a:gd name="connsiteX1" fmla="*/ 448503 w 12670360"/>
                <a:gd name="connsiteY1" fmla="*/ 11113 h 1143497"/>
                <a:gd name="connsiteX2" fmla="*/ 12665068 w 12670360"/>
                <a:gd name="connsiteY2" fmla="*/ 0 h 1143497"/>
                <a:gd name="connsiteX3" fmla="*/ 12670298 w 12670360"/>
                <a:gd name="connsiteY3" fmla="*/ 1143497 h 1143497"/>
                <a:gd name="connsiteX4" fmla="*/ 0 w 12670360"/>
                <a:gd name="connsiteY4" fmla="*/ 1143497 h 1143497"/>
                <a:gd name="connsiteX0" fmla="*/ 0 w 12672030"/>
                <a:gd name="connsiteY0" fmla="*/ 1145878 h 1145878"/>
                <a:gd name="connsiteX1" fmla="*/ 448503 w 12672030"/>
                <a:gd name="connsiteY1" fmla="*/ 13494 h 1145878"/>
                <a:gd name="connsiteX2" fmla="*/ 12672030 w 12672030"/>
                <a:gd name="connsiteY2" fmla="*/ 0 h 1145878"/>
                <a:gd name="connsiteX3" fmla="*/ 12670298 w 12672030"/>
                <a:gd name="connsiteY3" fmla="*/ 1145878 h 1145878"/>
                <a:gd name="connsiteX4" fmla="*/ 0 w 12672030"/>
                <a:gd name="connsiteY4" fmla="*/ 1145878 h 1145878"/>
                <a:gd name="connsiteX0" fmla="*/ 0 w 12670360"/>
                <a:gd name="connsiteY0" fmla="*/ 1145878 h 1145878"/>
                <a:gd name="connsiteX1" fmla="*/ 448503 w 12670360"/>
                <a:gd name="connsiteY1" fmla="*/ 13494 h 1145878"/>
                <a:gd name="connsiteX2" fmla="*/ 12665067 w 12670360"/>
                <a:gd name="connsiteY2" fmla="*/ 0 h 1145878"/>
                <a:gd name="connsiteX3" fmla="*/ 12670298 w 12670360"/>
                <a:gd name="connsiteY3" fmla="*/ 1145878 h 1145878"/>
                <a:gd name="connsiteX4" fmla="*/ 0 w 12670360"/>
                <a:gd name="connsiteY4" fmla="*/ 1145878 h 1145878"/>
                <a:gd name="connsiteX0" fmla="*/ 0 w 12674351"/>
                <a:gd name="connsiteY0" fmla="*/ 1145878 h 1145878"/>
                <a:gd name="connsiteX1" fmla="*/ 448503 w 12674351"/>
                <a:gd name="connsiteY1" fmla="*/ 13494 h 1145878"/>
                <a:gd name="connsiteX2" fmla="*/ 12674351 w 12674351"/>
                <a:gd name="connsiteY2" fmla="*/ 0 h 1145878"/>
                <a:gd name="connsiteX3" fmla="*/ 12670298 w 12674351"/>
                <a:gd name="connsiteY3" fmla="*/ 1145878 h 1145878"/>
                <a:gd name="connsiteX4" fmla="*/ 0 w 12674351"/>
                <a:gd name="connsiteY4" fmla="*/ 1145878 h 1145878"/>
                <a:gd name="connsiteX0" fmla="*/ 0 w 12670390"/>
                <a:gd name="connsiteY0" fmla="*/ 1145878 h 1145878"/>
                <a:gd name="connsiteX1" fmla="*/ 448503 w 12670390"/>
                <a:gd name="connsiteY1" fmla="*/ 13494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70390"/>
                <a:gd name="connsiteY0" fmla="*/ 1145878 h 1145878"/>
                <a:gd name="connsiteX1" fmla="*/ 436898 w 12670390"/>
                <a:gd name="connsiteY1" fmla="*/ 1588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81995"/>
                <a:gd name="connsiteY0" fmla="*/ 1148260 h 1148260"/>
                <a:gd name="connsiteX1" fmla="*/ 448503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61912 h 1161912"/>
                <a:gd name="connsiteX1" fmla="*/ 745982 w 12681995"/>
                <a:gd name="connsiteY1" fmla="*/ 0 h 1161912"/>
                <a:gd name="connsiteX2" fmla="*/ 12678992 w 12681995"/>
                <a:gd name="connsiteY2" fmla="*/ 13652 h 1161912"/>
                <a:gd name="connsiteX3" fmla="*/ 12681903 w 12681995"/>
                <a:gd name="connsiteY3" fmla="*/ 1159530 h 1161912"/>
                <a:gd name="connsiteX4" fmla="*/ 0 w 12681995"/>
                <a:gd name="connsiteY4" fmla="*/ 1161912 h 1161912"/>
                <a:gd name="connsiteX0" fmla="*/ 0 w 12681995"/>
                <a:gd name="connsiteY0" fmla="*/ 1148260 h 1148260"/>
                <a:gd name="connsiteX1" fmla="*/ 1010407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208726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61912 h 1161912"/>
                <a:gd name="connsiteX1" fmla="*/ 1043460 w 12681995"/>
                <a:gd name="connsiteY1" fmla="*/ 0 h 1161912"/>
                <a:gd name="connsiteX2" fmla="*/ 12678992 w 12681995"/>
                <a:gd name="connsiteY2" fmla="*/ 13652 h 1161912"/>
                <a:gd name="connsiteX3" fmla="*/ 12681903 w 12681995"/>
                <a:gd name="connsiteY3" fmla="*/ 1159530 h 1161912"/>
                <a:gd name="connsiteX4" fmla="*/ 0 w 12681995"/>
                <a:gd name="connsiteY4" fmla="*/ 1161912 h 1161912"/>
                <a:gd name="connsiteX0" fmla="*/ 0 w 12681995"/>
                <a:gd name="connsiteY0" fmla="*/ 1148260 h 1148260"/>
                <a:gd name="connsiteX1" fmla="*/ 1043460 w 12681995"/>
                <a:gd name="connsiteY1" fmla="*/ 53024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064120 w 12681995"/>
                <a:gd name="connsiteY1" fmla="*/ 25304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033132 w 12681995"/>
                <a:gd name="connsiteY1" fmla="*/ 636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1995" h="1148260">
                  <a:moveTo>
                    <a:pt x="0" y="1148260"/>
                  </a:moveTo>
                  <a:lnTo>
                    <a:pt x="1033132" y="636"/>
                  </a:lnTo>
                  <a:lnTo>
                    <a:pt x="12678992" y="0"/>
                  </a:lnTo>
                  <a:cubicBezTo>
                    <a:pt x="12678210" y="389103"/>
                    <a:pt x="12682685" y="756775"/>
                    <a:pt x="12681903" y="1145878"/>
                  </a:cubicBezTo>
                  <a:lnTo>
                    <a:pt x="0" y="114826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grpSp>
          <p:nvGrpSpPr>
            <p:cNvPr id="6" name="Grupa 5"/>
            <p:cNvGrpSpPr/>
            <p:nvPr/>
          </p:nvGrpSpPr>
          <p:grpSpPr>
            <a:xfrm>
              <a:off x="-1" y="8625084"/>
              <a:ext cx="13004802" cy="1148260"/>
              <a:chOff x="-1" y="8625084"/>
              <a:chExt cx="13004802" cy="1148260"/>
            </a:xfrm>
          </p:grpSpPr>
          <p:sp>
            <p:nvSpPr>
              <p:cNvPr id="7" name="Trapez 3"/>
              <p:cNvSpPr/>
              <p:nvPr/>
            </p:nvSpPr>
            <p:spPr>
              <a:xfrm>
                <a:off x="-1" y="8625084"/>
                <a:ext cx="13004801" cy="1148260"/>
              </a:xfrm>
              <a:custGeom>
                <a:avLst/>
                <a:gdLst>
                  <a:gd name="connsiteX0" fmla="*/ 0 w 12651729"/>
                  <a:gd name="connsiteY0" fmla="*/ 1132384 h 1132384"/>
                  <a:gd name="connsiteX1" fmla="*/ 448503 w 12651729"/>
                  <a:gd name="connsiteY1" fmla="*/ 0 h 1132384"/>
                  <a:gd name="connsiteX2" fmla="*/ 12203226 w 12651729"/>
                  <a:gd name="connsiteY2" fmla="*/ 0 h 1132384"/>
                  <a:gd name="connsiteX3" fmla="*/ 12651729 w 12651729"/>
                  <a:gd name="connsiteY3" fmla="*/ 1132384 h 1132384"/>
                  <a:gd name="connsiteX4" fmla="*/ 0 w 12651729"/>
                  <a:gd name="connsiteY4" fmla="*/ 1132384 h 1132384"/>
                  <a:gd name="connsiteX0" fmla="*/ 0 w 12651729"/>
                  <a:gd name="connsiteY0" fmla="*/ 1160959 h 1160959"/>
                  <a:gd name="connsiteX1" fmla="*/ 448503 w 12651729"/>
                  <a:gd name="connsiteY1" fmla="*/ 28575 h 1160959"/>
                  <a:gd name="connsiteX2" fmla="*/ 12622326 w 12651729"/>
                  <a:gd name="connsiteY2" fmla="*/ 0 h 1160959"/>
                  <a:gd name="connsiteX3" fmla="*/ 12651729 w 12651729"/>
                  <a:gd name="connsiteY3" fmla="*/ 1160959 h 1160959"/>
                  <a:gd name="connsiteX4" fmla="*/ 0 w 12651729"/>
                  <a:gd name="connsiteY4" fmla="*/ 1160959 h 1160959"/>
                  <a:gd name="connsiteX0" fmla="*/ 0 w 12654076"/>
                  <a:gd name="connsiteY0" fmla="*/ 1167309 h 1167309"/>
                  <a:gd name="connsiteX1" fmla="*/ 448503 w 12654076"/>
                  <a:gd name="connsiteY1" fmla="*/ 34925 h 1167309"/>
                  <a:gd name="connsiteX2" fmla="*/ 12654076 w 12654076"/>
                  <a:gd name="connsiteY2" fmla="*/ 0 h 1167309"/>
                  <a:gd name="connsiteX3" fmla="*/ 12651729 w 12654076"/>
                  <a:gd name="connsiteY3" fmla="*/ 1167309 h 1167309"/>
                  <a:gd name="connsiteX4" fmla="*/ 0 w 12654076"/>
                  <a:gd name="connsiteY4" fmla="*/ 1167309 h 1167309"/>
                  <a:gd name="connsiteX0" fmla="*/ 0 w 12660426"/>
                  <a:gd name="connsiteY0" fmla="*/ 1148259 h 1148259"/>
                  <a:gd name="connsiteX1" fmla="*/ 448503 w 12660426"/>
                  <a:gd name="connsiteY1" fmla="*/ 15875 h 1148259"/>
                  <a:gd name="connsiteX2" fmla="*/ 12660426 w 12660426"/>
                  <a:gd name="connsiteY2" fmla="*/ 0 h 1148259"/>
                  <a:gd name="connsiteX3" fmla="*/ 12651729 w 12660426"/>
                  <a:gd name="connsiteY3" fmla="*/ 1148259 h 1148259"/>
                  <a:gd name="connsiteX4" fmla="*/ 0 w 12660426"/>
                  <a:gd name="connsiteY4" fmla="*/ 1148259 h 1148259"/>
                  <a:gd name="connsiteX0" fmla="*/ 0 w 12670336"/>
                  <a:gd name="connsiteY0" fmla="*/ 1148259 h 1148259"/>
                  <a:gd name="connsiteX1" fmla="*/ 448503 w 12670336"/>
                  <a:gd name="connsiteY1" fmla="*/ 15875 h 1148259"/>
                  <a:gd name="connsiteX2" fmla="*/ 12660426 w 12670336"/>
                  <a:gd name="connsiteY2" fmla="*/ 0 h 1148259"/>
                  <a:gd name="connsiteX3" fmla="*/ 12670298 w 12670336"/>
                  <a:gd name="connsiteY3" fmla="*/ 1148259 h 1148259"/>
                  <a:gd name="connsiteX4" fmla="*/ 0 w 12670336"/>
                  <a:gd name="connsiteY4" fmla="*/ 1148259 h 1148259"/>
                  <a:gd name="connsiteX0" fmla="*/ 0 w 12672031"/>
                  <a:gd name="connsiteY0" fmla="*/ 1143497 h 1143497"/>
                  <a:gd name="connsiteX1" fmla="*/ 448503 w 12672031"/>
                  <a:gd name="connsiteY1" fmla="*/ 11113 h 1143497"/>
                  <a:gd name="connsiteX2" fmla="*/ 12672031 w 12672031"/>
                  <a:gd name="connsiteY2" fmla="*/ 0 h 1143497"/>
                  <a:gd name="connsiteX3" fmla="*/ 12670298 w 12672031"/>
                  <a:gd name="connsiteY3" fmla="*/ 1143497 h 1143497"/>
                  <a:gd name="connsiteX4" fmla="*/ 0 w 12672031"/>
                  <a:gd name="connsiteY4" fmla="*/ 1143497 h 1143497"/>
                  <a:gd name="connsiteX0" fmla="*/ 0 w 12670360"/>
                  <a:gd name="connsiteY0" fmla="*/ 1143497 h 1143497"/>
                  <a:gd name="connsiteX1" fmla="*/ 448503 w 12670360"/>
                  <a:gd name="connsiteY1" fmla="*/ 11113 h 1143497"/>
                  <a:gd name="connsiteX2" fmla="*/ 12665068 w 12670360"/>
                  <a:gd name="connsiteY2" fmla="*/ 0 h 1143497"/>
                  <a:gd name="connsiteX3" fmla="*/ 12670298 w 12670360"/>
                  <a:gd name="connsiteY3" fmla="*/ 1143497 h 1143497"/>
                  <a:gd name="connsiteX4" fmla="*/ 0 w 12670360"/>
                  <a:gd name="connsiteY4" fmla="*/ 1143497 h 1143497"/>
                  <a:gd name="connsiteX0" fmla="*/ 0 w 12672030"/>
                  <a:gd name="connsiteY0" fmla="*/ 1145878 h 1145878"/>
                  <a:gd name="connsiteX1" fmla="*/ 448503 w 12672030"/>
                  <a:gd name="connsiteY1" fmla="*/ 13494 h 1145878"/>
                  <a:gd name="connsiteX2" fmla="*/ 12672030 w 12672030"/>
                  <a:gd name="connsiteY2" fmla="*/ 0 h 1145878"/>
                  <a:gd name="connsiteX3" fmla="*/ 12670298 w 12672030"/>
                  <a:gd name="connsiteY3" fmla="*/ 1145878 h 1145878"/>
                  <a:gd name="connsiteX4" fmla="*/ 0 w 12672030"/>
                  <a:gd name="connsiteY4" fmla="*/ 1145878 h 1145878"/>
                  <a:gd name="connsiteX0" fmla="*/ 0 w 12670360"/>
                  <a:gd name="connsiteY0" fmla="*/ 1145878 h 1145878"/>
                  <a:gd name="connsiteX1" fmla="*/ 448503 w 12670360"/>
                  <a:gd name="connsiteY1" fmla="*/ 13494 h 1145878"/>
                  <a:gd name="connsiteX2" fmla="*/ 12665067 w 12670360"/>
                  <a:gd name="connsiteY2" fmla="*/ 0 h 1145878"/>
                  <a:gd name="connsiteX3" fmla="*/ 12670298 w 12670360"/>
                  <a:gd name="connsiteY3" fmla="*/ 1145878 h 1145878"/>
                  <a:gd name="connsiteX4" fmla="*/ 0 w 12670360"/>
                  <a:gd name="connsiteY4" fmla="*/ 1145878 h 1145878"/>
                  <a:gd name="connsiteX0" fmla="*/ 0 w 12674351"/>
                  <a:gd name="connsiteY0" fmla="*/ 1145878 h 1145878"/>
                  <a:gd name="connsiteX1" fmla="*/ 448503 w 12674351"/>
                  <a:gd name="connsiteY1" fmla="*/ 13494 h 1145878"/>
                  <a:gd name="connsiteX2" fmla="*/ 12674351 w 12674351"/>
                  <a:gd name="connsiteY2" fmla="*/ 0 h 1145878"/>
                  <a:gd name="connsiteX3" fmla="*/ 12670298 w 12674351"/>
                  <a:gd name="connsiteY3" fmla="*/ 1145878 h 1145878"/>
                  <a:gd name="connsiteX4" fmla="*/ 0 w 12674351"/>
                  <a:gd name="connsiteY4" fmla="*/ 1145878 h 1145878"/>
                  <a:gd name="connsiteX0" fmla="*/ 0 w 12670390"/>
                  <a:gd name="connsiteY0" fmla="*/ 1145878 h 1145878"/>
                  <a:gd name="connsiteX1" fmla="*/ 448503 w 12670390"/>
                  <a:gd name="connsiteY1" fmla="*/ 13494 h 1145878"/>
                  <a:gd name="connsiteX2" fmla="*/ 12667387 w 12670390"/>
                  <a:gd name="connsiteY2" fmla="*/ 0 h 1145878"/>
                  <a:gd name="connsiteX3" fmla="*/ 12670298 w 12670390"/>
                  <a:gd name="connsiteY3" fmla="*/ 1145878 h 1145878"/>
                  <a:gd name="connsiteX4" fmla="*/ 0 w 12670390"/>
                  <a:gd name="connsiteY4" fmla="*/ 1145878 h 1145878"/>
                  <a:gd name="connsiteX0" fmla="*/ 0 w 12670390"/>
                  <a:gd name="connsiteY0" fmla="*/ 1145878 h 1145878"/>
                  <a:gd name="connsiteX1" fmla="*/ 436898 w 12670390"/>
                  <a:gd name="connsiteY1" fmla="*/ 1588 h 1145878"/>
                  <a:gd name="connsiteX2" fmla="*/ 12667387 w 12670390"/>
                  <a:gd name="connsiteY2" fmla="*/ 0 h 1145878"/>
                  <a:gd name="connsiteX3" fmla="*/ 12670298 w 12670390"/>
                  <a:gd name="connsiteY3" fmla="*/ 1145878 h 1145878"/>
                  <a:gd name="connsiteX4" fmla="*/ 0 w 12670390"/>
                  <a:gd name="connsiteY4" fmla="*/ 1145878 h 1145878"/>
                  <a:gd name="connsiteX0" fmla="*/ 0 w 12681995"/>
                  <a:gd name="connsiteY0" fmla="*/ 1148260 h 1148260"/>
                  <a:gd name="connsiteX1" fmla="*/ 448503 w 12681995"/>
                  <a:gd name="connsiteY1" fmla="*/ 1588 h 1148260"/>
                  <a:gd name="connsiteX2" fmla="*/ 12678992 w 12681995"/>
                  <a:gd name="connsiteY2" fmla="*/ 0 h 1148260"/>
                  <a:gd name="connsiteX3" fmla="*/ 12681903 w 12681995"/>
                  <a:gd name="connsiteY3" fmla="*/ 1145878 h 1148260"/>
                  <a:gd name="connsiteX4" fmla="*/ 0 w 12681995"/>
                  <a:gd name="connsiteY4" fmla="*/ 1148260 h 1148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81995" h="1148260">
                    <a:moveTo>
                      <a:pt x="0" y="1148260"/>
                    </a:moveTo>
                    <a:lnTo>
                      <a:pt x="448503" y="1588"/>
                    </a:lnTo>
                    <a:lnTo>
                      <a:pt x="12678992" y="0"/>
                    </a:lnTo>
                    <a:cubicBezTo>
                      <a:pt x="12678210" y="389103"/>
                      <a:pt x="12682685" y="756775"/>
                      <a:pt x="12681903" y="1145878"/>
                    </a:cubicBezTo>
                    <a:lnTo>
                      <a:pt x="0" y="1148260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l-PL" sz="2400" b="0" i="0" u="none" strike="noStrike" cap="none" spc="0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  <p:sp>
            <p:nvSpPr>
              <p:cNvPr id="10" name="Shape 42"/>
              <p:cNvSpPr/>
              <p:nvPr/>
            </p:nvSpPr>
            <p:spPr>
              <a:xfrm>
                <a:off x="0" y="8981256"/>
                <a:ext cx="13004801" cy="792088"/>
              </a:xfrm>
              <a:prstGeom prst="rect">
                <a:avLst/>
              </a:prstGeom>
              <a:solidFill>
                <a:schemeClr val="tx1"/>
              </a:solidFill>
              <a:ln w="12700">
                <a:miter lim="400000"/>
              </a:ln>
              <a:effectLst/>
            </p:spPr>
            <p:txBody>
              <a:bodyPr lIns="0" tIns="0" rIns="0" bIns="0" anchor="ctr"/>
              <a:lstStyle/>
              <a:p>
                <a:pPr lvl="0">
                  <a:defRPr sz="2400">
                    <a:solidFill>
                      <a:srgbClr val="FFFFFF"/>
                    </a:solidFill>
                  </a:defRPr>
                </a:pPr>
                <a:endParaRPr lang="pl-PL" dirty="0"/>
              </a:p>
            </p:txBody>
          </p:sp>
          <p:sp>
            <p:nvSpPr>
              <p:cNvPr id="11" name="Trójkąt prostokątny 14"/>
              <p:cNvSpPr/>
              <p:nvPr/>
            </p:nvSpPr>
            <p:spPr>
              <a:xfrm flipV="1">
                <a:off x="0" y="8978626"/>
                <a:ext cx="318566" cy="789707"/>
              </a:xfrm>
              <a:custGeom>
                <a:avLst/>
                <a:gdLst>
                  <a:gd name="connsiteX0" fmla="*/ 0 w 525736"/>
                  <a:gd name="connsiteY0" fmla="*/ 792088 h 792088"/>
                  <a:gd name="connsiteX1" fmla="*/ 0 w 525736"/>
                  <a:gd name="connsiteY1" fmla="*/ 0 h 792088"/>
                  <a:gd name="connsiteX2" fmla="*/ 525736 w 525736"/>
                  <a:gd name="connsiteY2" fmla="*/ 792088 h 792088"/>
                  <a:gd name="connsiteX3" fmla="*/ 0 w 525736"/>
                  <a:gd name="connsiteY3" fmla="*/ 792088 h 792088"/>
                  <a:gd name="connsiteX0" fmla="*/ 0 w 313804"/>
                  <a:gd name="connsiteY0" fmla="*/ 792088 h 792088"/>
                  <a:gd name="connsiteX1" fmla="*/ 0 w 313804"/>
                  <a:gd name="connsiteY1" fmla="*/ 0 h 792088"/>
                  <a:gd name="connsiteX2" fmla="*/ 313804 w 313804"/>
                  <a:gd name="connsiteY2" fmla="*/ 792088 h 792088"/>
                  <a:gd name="connsiteX3" fmla="*/ 0 w 313804"/>
                  <a:gd name="connsiteY3" fmla="*/ 792088 h 792088"/>
                  <a:gd name="connsiteX0" fmla="*/ 0 w 318566"/>
                  <a:gd name="connsiteY0" fmla="*/ 792088 h 792088"/>
                  <a:gd name="connsiteX1" fmla="*/ 0 w 318566"/>
                  <a:gd name="connsiteY1" fmla="*/ 0 h 792088"/>
                  <a:gd name="connsiteX2" fmla="*/ 318566 w 318566"/>
                  <a:gd name="connsiteY2" fmla="*/ 789707 h 792088"/>
                  <a:gd name="connsiteX3" fmla="*/ 0 w 318566"/>
                  <a:gd name="connsiteY3" fmla="*/ 792088 h 792088"/>
                  <a:gd name="connsiteX0" fmla="*/ 0 w 318566"/>
                  <a:gd name="connsiteY0" fmla="*/ 787325 h 789707"/>
                  <a:gd name="connsiteX1" fmla="*/ 0 w 318566"/>
                  <a:gd name="connsiteY1" fmla="*/ 0 h 789707"/>
                  <a:gd name="connsiteX2" fmla="*/ 318566 w 318566"/>
                  <a:gd name="connsiteY2" fmla="*/ 789707 h 789707"/>
                  <a:gd name="connsiteX3" fmla="*/ 0 w 318566"/>
                  <a:gd name="connsiteY3" fmla="*/ 787325 h 789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8566" h="789707">
                    <a:moveTo>
                      <a:pt x="0" y="787325"/>
                    </a:moveTo>
                    <a:lnTo>
                      <a:pt x="0" y="0"/>
                    </a:lnTo>
                    <a:lnTo>
                      <a:pt x="318566" y="789707"/>
                    </a:lnTo>
                    <a:lnTo>
                      <a:pt x="0" y="787325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l-PL" sz="2400" b="0" i="0" u="none" strike="noStrike" cap="none" spc="0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</p:grpSp>
      </p:grpSp>
      <p:pic>
        <p:nvPicPr>
          <p:cNvPr id="12" name="Picture 2" descr="D:\Moje obrazy\logo zus\logoZUSnoweRozwiniecie.png"/>
          <p:cNvPicPr>
            <a:picLocks noChangeAspect="1" noChangeArrowheads="1"/>
          </p:cNvPicPr>
          <p:nvPr userDrawn="1"/>
        </p:nvPicPr>
        <p:blipFill>
          <a:blip r:embed="rId2" cstate="print">
            <a:biLevel thresh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6936" y="9233434"/>
            <a:ext cx="1280160" cy="28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ymbol zastępczy tekstu 2"/>
          <p:cNvSpPr>
            <a:spLocks noGrp="1"/>
          </p:cNvSpPr>
          <p:nvPr>
            <p:ph type="body" sz="quarter" idx="13" hasCustomPrompt="1"/>
          </p:nvPr>
        </p:nvSpPr>
        <p:spPr>
          <a:xfrm>
            <a:off x="3046016" y="77664"/>
            <a:ext cx="9217024" cy="38171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600"/>
              </a:spcAft>
              <a:buNone/>
              <a:defRPr sz="1900" b="1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pl-PL" dirty="0" smtClean="0"/>
              <a:t>Tytuł sekcji (najlepiej wpisać w „Widoku wzorca” do układu slajdu dla każdej sekcji) </a:t>
            </a:r>
          </a:p>
        </p:txBody>
      </p:sp>
      <p:sp>
        <p:nvSpPr>
          <p:cNvPr id="13" name="pole tekstowe 12"/>
          <p:cNvSpPr txBox="1"/>
          <p:nvPr userDrawn="1"/>
        </p:nvSpPr>
        <p:spPr>
          <a:xfrm>
            <a:off x="829279" y="83995"/>
            <a:ext cx="776577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C19836D0-3F8D-48FA-A6B3-A53F85479A39}" type="slidenum">
              <a:rPr kumimoji="0" lang="pl-PL" sz="2000" b="1" i="0" u="none" strike="noStrike" cap="none" spc="0" normalizeH="0" baseline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Calibri" panose="020F0502020204030204" pitchFamily="34" charset="0"/>
                <a:ea typeface="+mn-ea"/>
                <a:cs typeface="+mn-cs"/>
                <a:sym typeface="Helvetica Light"/>
              </a:rPr>
              <a:t>‹#›</a:t>
            </a:fld>
            <a:endParaRPr kumimoji="0" lang="pl-PL" sz="19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Calibri" panose="020F0502020204030204" pitchFamily="34" charset="0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77033653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końcow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rapez 3"/>
          <p:cNvSpPr/>
          <p:nvPr/>
        </p:nvSpPr>
        <p:spPr>
          <a:xfrm>
            <a:off x="-12998" y="7678476"/>
            <a:ext cx="13017797" cy="2090536"/>
          </a:xfrm>
          <a:custGeom>
            <a:avLst/>
            <a:gdLst>
              <a:gd name="connsiteX0" fmla="*/ 0 w 12651729"/>
              <a:gd name="connsiteY0" fmla="*/ 1132384 h 1132384"/>
              <a:gd name="connsiteX1" fmla="*/ 448503 w 12651729"/>
              <a:gd name="connsiteY1" fmla="*/ 0 h 1132384"/>
              <a:gd name="connsiteX2" fmla="*/ 12203226 w 12651729"/>
              <a:gd name="connsiteY2" fmla="*/ 0 h 1132384"/>
              <a:gd name="connsiteX3" fmla="*/ 12651729 w 12651729"/>
              <a:gd name="connsiteY3" fmla="*/ 1132384 h 1132384"/>
              <a:gd name="connsiteX4" fmla="*/ 0 w 12651729"/>
              <a:gd name="connsiteY4" fmla="*/ 1132384 h 1132384"/>
              <a:gd name="connsiteX0" fmla="*/ 0 w 12651729"/>
              <a:gd name="connsiteY0" fmla="*/ 1160959 h 1160959"/>
              <a:gd name="connsiteX1" fmla="*/ 448503 w 12651729"/>
              <a:gd name="connsiteY1" fmla="*/ 28575 h 1160959"/>
              <a:gd name="connsiteX2" fmla="*/ 12622326 w 12651729"/>
              <a:gd name="connsiteY2" fmla="*/ 0 h 1160959"/>
              <a:gd name="connsiteX3" fmla="*/ 12651729 w 12651729"/>
              <a:gd name="connsiteY3" fmla="*/ 1160959 h 1160959"/>
              <a:gd name="connsiteX4" fmla="*/ 0 w 12651729"/>
              <a:gd name="connsiteY4" fmla="*/ 1160959 h 1160959"/>
              <a:gd name="connsiteX0" fmla="*/ 0 w 12654076"/>
              <a:gd name="connsiteY0" fmla="*/ 1167309 h 1167309"/>
              <a:gd name="connsiteX1" fmla="*/ 448503 w 12654076"/>
              <a:gd name="connsiteY1" fmla="*/ 34925 h 1167309"/>
              <a:gd name="connsiteX2" fmla="*/ 12654076 w 12654076"/>
              <a:gd name="connsiteY2" fmla="*/ 0 h 1167309"/>
              <a:gd name="connsiteX3" fmla="*/ 12651729 w 12654076"/>
              <a:gd name="connsiteY3" fmla="*/ 1167309 h 1167309"/>
              <a:gd name="connsiteX4" fmla="*/ 0 w 12654076"/>
              <a:gd name="connsiteY4" fmla="*/ 1167309 h 1167309"/>
              <a:gd name="connsiteX0" fmla="*/ 0 w 12660426"/>
              <a:gd name="connsiteY0" fmla="*/ 1148259 h 1148259"/>
              <a:gd name="connsiteX1" fmla="*/ 448503 w 12660426"/>
              <a:gd name="connsiteY1" fmla="*/ 15875 h 1148259"/>
              <a:gd name="connsiteX2" fmla="*/ 12660426 w 12660426"/>
              <a:gd name="connsiteY2" fmla="*/ 0 h 1148259"/>
              <a:gd name="connsiteX3" fmla="*/ 12651729 w 12660426"/>
              <a:gd name="connsiteY3" fmla="*/ 1148259 h 1148259"/>
              <a:gd name="connsiteX4" fmla="*/ 0 w 12660426"/>
              <a:gd name="connsiteY4" fmla="*/ 1148259 h 1148259"/>
              <a:gd name="connsiteX0" fmla="*/ 0 w 12670336"/>
              <a:gd name="connsiteY0" fmla="*/ 1148259 h 1148259"/>
              <a:gd name="connsiteX1" fmla="*/ 448503 w 12670336"/>
              <a:gd name="connsiteY1" fmla="*/ 15875 h 1148259"/>
              <a:gd name="connsiteX2" fmla="*/ 12660426 w 12670336"/>
              <a:gd name="connsiteY2" fmla="*/ 0 h 1148259"/>
              <a:gd name="connsiteX3" fmla="*/ 12670298 w 12670336"/>
              <a:gd name="connsiteY3" fmla="*/ 1148259 h 1148259"/>
              <a:gd name="connsiteX4" fmla="*/ 0 w 12670336"/>
              <a:gd name="connsiteY4" fmla="*/ 1148259 h 1148259"/>
              <a:gd name="connsiteX0" fmla="*/ 0 w 12672031"/>
              <a:gd name="connsiteY0" fmla="*/ 1143497 h 1143497"/>
              <a:gd name="connsiteX1" fmla="*/ 448503 w 12672031"/>
              <a:gd name="connsiteY1" fmla="*/ 11113 h 1143497"/>
              <a:gd name="connsiteX2" fmla="*/ 12672031 w 12672031"/>
              <a:gd name="connsiteY2" fmla="*/ 0 h 1143497"/>
              <a:gd name="connsiteX3" fmla="*/ 12670298 w 12672031"/>
              <a:gd name="connsiteY3" fmla="*/ 1143497 h 1143497"/>
              <a:gd name="connsiteX4" fmla="*/ 0 w 12672031"/>
              <a:gd name="connsiteY4" fmla="*/ 1143497 h 1143497"/>
              <a:gd name="connsiteX0" fmla="*/ 0 w 12670360"/>
              <a:gd name="connsiteY0" fmla="*/ 1143497 h 1143497"/>
              <a:gd name="connsiteX1" fmla="*/ 448503 w 12670360"/>
              <a:gd name="connsiteY1" fmla="*/ 11113 h 1143497"/>
              <a:gd name="connsiteX2" fmla="*/ 12665068 w 12670360"/>
              <a:gd name="connsiteY2" fmla="*/ 0 h 1143497"/>
              <a:gd name="connsiteX3" fmla="*/ 12670298 w 12670360"/>
              <a:gd name="connsiteY3" fmla="*/ 1143497 h 1143497"/>
              <a:gd name="connsiteX4" fmla="*/ 0 w 12670360"/>
              <a:gd name="connsiteY4" fmla="*/ 1143497 h 1143497"/>
              <a:gd name="connsiteX0" fmla="*/ 0 w 12672030"/>
              <a:gd name="connsiteY0" fmla="*/ 1145878 h 1145878"/>
              <a:gd name="connsiteX1" fmla="*/ 448503 w 12672030"/>
              <a:gd name="connsiteY1" fmla="*/ 13494 h 1145878"/>
              <a:gd name="connsiteX2" fmla="*/ 12672030 w 12672030"/>
              <a:gd name="connsiteY2" fmla="*/ 0 h 1145878"/>
              <a:gd name="connsiteX3" fmla="*/ 12670298 w 12672030"/>
              <a:gd name="connsiteY3" fmla="*/ 1145878 h 1145878"/>
              <a:gd name="connsiteX4" fmla="*/ 0 w 12672030"/>
              <a:gd name="connsiteY4" fmla="*/ 1145878 h 1145878"/>
              <a:gd name="connsiteX0" fmla="*/ 0 w 12670360"/>
              <a:gd name="connsiteY0" fmla="*/ 1145878 h 1145878"/>
              <a:gd name="connsiteX1" fmla="*/ 448503 w 12670360"/>
              <a:gd name="connsiteY1" fmla="*/ 13494 h 1145878"/>
              <a:gd name="connsiteX2" fmla="*/ 12665067 w 12670360"/>
              <a:gd name="connsiteY2" fmla="*/ 0 h 1145878"/>
              <a:gd name="connsiteX3" fmla="*/ 12670298 w 12670360"/>
              <a:gd name="connsiteY3" fmla="*/ 1145878 h 1145878"/>
              <a:gd name="connsiteX4" fmla="*/ 0 w 12670360"/>
              <a:gd name="connsiteY4" fmla="*/ 1145878 h 1145878"/>
              <a:gd name="connsiteX0" fmla="*/ 0 w 12674351"/>
              <a:gd name="connsiteY0" fmla="*/ 1145878 h 1145878"/>
              <a:gd name="connsiteX1" fmla="*/ 448503 w 12674351"/>
              <a:gd name="connsiteY1" fmla="*/ 13494 h 1145878"/>
              <a:gd name="connsiteX2" fmla="*/ 12674351 w 12674351"/>
              <a:gd name="connsiteY2" fmla="*/ 0 h 1145878"/>
              <a:gd name="connsiteX3" fmla="*/ 12670298 w 12674351"/>
              <a:gd name="connsiteY3" fmla="*/ 1145878 h 1145878"/>
              <a:gd name="connsiteX4" fmla="*/ 0 w 12674351"/>
              <a:gd name="connsiteY4" fmla="*/ 1145878 h 1145878"/>
              <a:gd name="connsiteX0" fmla="*/ 0 w 12670390"/>
              <a:gd name="connsiteY0" fmla="*/ 1145878 h 1145878"/>
              <a:gd name="connsiteX1" fmla="*/ 448503 w 12670390"/>
              <a:gd name="connsiteY1" fmla="*/ 13494 h 1145878"/>
              <a:gd name="connsiteX2" fmla="*/ 12667387 w 12670390"/>
              <a:gd name="connsiteY2" fmla="*/ 0 h 1145878"/>
              <a:gd name="connsiteX3" fmla="*/ 12670298 w 12670390"/>
              <a:gd name="connsiteY3" fmla="*/ 1145878 h 1145878"/>
              <a:gd name="connsiteX4" fmla="*/ 0 w 12670390"/>
              <a:gd name="connsiteY4" fmla="*/ 1145878 h 1145878"/>
              <a:gd name="connsiteX0" fmla="*/ 0 w 12670390"/>
              <a:gd name="connsiteY0" fmla="*/ 1145878 h 1145878"/>
              <a:gd name="connsiteX1" fmla="*/ 436898 w 12670390"/>
              <a:gd name="connsiteY1" fmla="*/ 1588 h 1145878"/>
              <a:gd name="connsiteX2" fmla="*/ 12667387 w 12670390"/>
              <a:gd name="connsiteY2" fmla="*/ 0 h 1145878"/>
              <a:gd name="connsiteX3" fmla="*/ 12670298 w 12670390"/>
              <a:gd name="connsiteY3" fmla="*/ 1145878 h 1145878"/>
              <a:gd name="connsiteX4" fmla="*/ 0 w 12670390"/>
              <a:gd name="connsiteY4" fmla="*/ 1145878 h 1145878"/>
              <a:gd name="connsiteX0" fmla="*/ 0 w 12681995"/>
              <a:gd name="connsiteY0" fmla="*/ 1148260 h 1148260"/>
              <a:gd name="connsiteX1" fmla="*/ 448503 w 12681995"/>
              <a:gd name="connsiteY1" fmla="*/ 1588 h 1148260"/>
              <a:gd name="connsiteX2" fmla="*/ 12678992 w 12681995"/>
              <a:gd name="connsiteY2" fmla="*/ 0 h 1148260"/>
              <a:gd name="connsiteX3" fmla="*/ 12681903 w 12681995"/>
              <a:gd name="connsiteY3" fmla="*/ 1145878 h 1148260"/>
              <a:gd name="connsiteX4" fmla="*/ 0 w 12681995"/>
              <a:gd name="connsiteY4" fmla="*/ 1148260 h 1148260"/>
              <a:gd name="connsiteX0" fmla="*/ 0 w 13153589"/>
              <a:gd name="connsiteY0" fmla="*/ 1143022 h 1145878"/>
              <a:gd name="connsiteX1" fmla="*/ 920097 w 13153589"/>
              <a:gd name="connsiteY1" fmla="*/ 1588 h 1145878"/>
              <a:gd name="connsiteX2" fmla="*/ 13150586 w 13153589"/>
              <a:gd name="connsiteY2" fmla="*/ 0 h 1145878"/>
              <a:gd name="connsiteX3" fmla="*/ 13153497 w 13153589"/>
              <a:gd name="connsiteY3" fmla="*/ 1145878 h 1145878"/>
              <a:gd name="connsiteX4" fmla="*/ 0 w 13153589"/>
              <a:gd name="connsiteY4" fmla="*/ 1143022 h 1145878"/>
              <a:gd name="connsiteX0" fmla="*/ 0 w 13153589"/>
              <a:gd name="connsiteY0" fmla="*/ 1146671 h 1149527"/>
              <a:gd name="connsiteX1" fmla="*/ 833477 w 13153589"/>
              <a:gd name="connsiteY1" fmla="*/ 0 h 1149527"/>
              <a:gd name="connsiteX2" fmla="*/ 13150586 w 13153589"/>
              <a:gd name="connsiteY2" fmla="*/ 3649 h 1149527"/>
              <a:gd name="connsiteX3" fmla="*/ 13153497 w 13153589"/>
              <a:gd name="connsiteY3" fmla="*/ 1149527 h 1149527"/>
              <a:gd name="connsiteX4" fmla="*/ 0 w 13153589"/>
              <a:gd name="connsiteY4" fmla="*/ 1146671 h 1149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53589" h="1149527">
                <a:moveTo>
                  <a:pt x="0" y="1146671"/>
                </a:moveTo>
                <a:lnTo>
                  <a:pt x="833477" y="0"/>
                </a:lnTo>
                <a:lnTo>
                  <a:pt x="13150586" y="3649"/>
                </a:lnTo>
                <a:cubicBezTo>
                  <a:pt x="13149804" y="392752"/>
                  <a:pt x="13154279" y="760424"/>
                  <a:pt x="13153497" y="1149527"/>
                </a:cubicBezTo>
                <a:lnTo>
                  <a:pt x="0" y="1146671"/>
                </a:lnTo>
                <a:close/>
              </a:path>
            </a:pathLst>
          </a:custGeom>
          <a:solidFill>
            <a:schemeClr val="accent2"/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24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0" name="Prostokąt 19"/>
          <p:cNvSpPr/>
          <p:nvPr/>
        </p:nvSpPr>
        <p:spPr>
          <a:xfrm>
            <a:off x="0" y="8178527"/>
            <a:ext cx="13004800" cy="1590485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24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1" name="Trójkąt prostokątny 14"/>
          <p:cNvSpPr/>
          <p:nvPr/>
        </p:nvSpPr>
        <p:spPr>
          <a:xfrm flipV="1">
            <a:off x="-2756" y="8171381"/>
            <a:ext cx="621929" cy="1596952"/>
          </a:xfrm>
          <a:custGeom>
            <a:avLst/>
            <a:gdLst>
              <a:gd name="connsiteX0" fmla="*/ 0 w 525736"/>
              <a:gd name="connsiteY0" fmla="*/ 792088 h 792088"/>
              <a:gd name="connsiteX1" fmla="*/ 0 w 525736"/>
              <a:gd name="connsiteY1" fmla="*/ 0 h 792088"/>
              <a:gd name="connsiteX2" fmla="*/ 525736 w 525736"/>
              <a:gd name="connsiteY2" fmla="*/ 792088 h 792088"/>
              <a:gd name="connsiteX3" fmla="*/ 0 w 525736"/>
              <a:gd name="connsiteY3" fmla="*/ 792088 h 792088"/>
              <a:gd name="connsiteX0" fmla="*/ 0 w 313804"/>
              <a:gd name="connsiteY0" fmla="*/ 792088 h 792088"/>
              <a:gd name="connsiteX1" fmla="*/ 0 w 313804"/>
              <a:gd name="connsiteY1" fmla="*/ 0 h 792088"/>
              <a:gd name="connsiteX2" fmla="*/ 313804 w 313804"/>
              <a:gd name="connsiteY2" fmla="*/ 792088 h 792088"/>
              <a:gd name="connsiteX3" fmla="*/ 0 w 313804"/>
              <a:gd name="connsiteY3" fmla="*/ 792088 h 792088"/>
              <a:gd name="connsiteX0" fmla="*/ 0 w 318566"/>
              <a:gd name="connsiteY0" fmla="*/ 792088 h 792088"/>
              <a:gd name="connsiteX1" fmla="*/ 0 w 318566"/>
              <a:gd name="connsiteY1" fmla="*/ 0 h 792088"/>
              <a:gd name="connsiteX2" fmla="*/ 318566 w 318566"/>
              <a:gd name="connsiteY2" fmla="*/ 789707 h 792088"/>
              <a:gd name="connsiteX3" fmla="*/ 0 w 318566"/>
              <a:gd name="connsiteY3" fmla="*/ 792088 h 792088"/>
              <a:gd name="connsiteX0" fmla="*/ 0 w 318566"/>
              <a:gd name="connsiteY0" fmla="*/ 787325 h 789707"/>
              <a:gd name="connsiteX1" fmla="*/ 0 w 318566"/>
              <a:gd name="connsiteY1" fmla="*/ 0 h 789707"/>
              <a:gd name="connsiteX2" fmla="*/ 318566 w 318566"/>
              <a:gd name="connsiteY2" fmla="*/ 789707 h 789707"/>
              <a:gd name="connsiteX3" fmla="*/ 0 w 318566"/>
              <a:gd name="connsiteY3" fmla="*/ 787325 h 789707"/>
              <a:gd name="connsiteX0" fmla="*/ 0 w 604316"/>
              <a:gd name="connsiteY0" fmla="*/ 787325 h 1599332"/>
              <a:gd name="connsiteX1" fmla="*/ 0 w 604316"/>
              <a:gd name="connsiteY1" fmla="*/ 0 h 1599332"/>
              <a:gd name="connsiteX2" fmla="*/ 604316 w 604316"/>
              <a:gd name="connsiteY2" fmla="*/ 1599332 h 1599332"/>
              <a:gd name="connsiteX3" fmla="*/ 0 w 604316"/>
              <a:gd name="connsiteY3" fmla="*/ 787325 h 1599332"/>
              <a:gd name="connsiteX0" fmla="*/ 0 w 604316"/>
              <a:gd name="connsiteY0" fmla="*/ 1596950 h 1599332"/>
              <a:gd name="connsiteX1" fmla="*/ 0 w 604316"/>
              <a:gd name="connsiteY1" fmla="*/ 0 h 1599332"/>
              <a:gd name="connsiteX2" fmla="*/ 604316 w 604316"/>
              <a:gd name="connsiteY2" fmla="*/ 1599332 h 1599332"/>
              <a:gd name="connsiteX3" fmla="*/ 0 w 604316"/>
              <a:gd name="connsiteY3" fmla="*/ 1596950 h 1599332"/>
              <a:gd name="connsiteX0" fmla="*/ 0 w 613841"/>
              <a:gd name="connsiteY0" fmla="*/ 1596950 h 1596950"/>
              <a:gd name="connsiteX1" fmla="*/ 0 w 613841"/>
              <a:gd name="connsiteY1" fmla="*/ 0 h 1596950"/>
              <a:gd name="connsiteX2" fmla="*/ 613841 w 613841"/>
              <a:gd name="connsiteY2" fmla="*/ 1594570 h 1596950"/>
              <a:gd name="connsiteX3" fmla="*/ 0 w 613841"/>
              <a:gd name="connsiteY3" fmla="*/ 1596950 h 1596950"/>
              <a:gd name="connsiteX0" fmla="*/ 0 w 613841"/>
              <a:gd name="connsiteY0" fmla="*/ 1589806 h 1594570"/>
              <a:gd name="connsiteX1" fmla="*/ 0 w 613841"/>
              <a:gd name="connsiteY1" fmla="*/ 0 h 1594570"/>
              <a:gd name="connsiteX2" fmla="*/ 613841 w 613841"/>
              <a:gd name="connsiteY2" fmla="*/ 1594570 h 1594570"/>
              <a:gd name="connsiteX3" fmla="*/ 0 w 613841"/>
              <a:gd name="connsiteY3" fmla="*/ 1589806 h 1594570"/>
              <a:gd name="connsiteX0" fmla="*/ 0 w 611460"/>
              <a:gd name="connsiteY0" fmla="*/ 1589806 h 1589806"/>
              <a:gd name="connsiteX1" fmla="*/ 0 w 611460"/>
              <a:gd name="connsiteY1" fmla="*/ 0 h 1589806"/>
              <a:gd name="connsiteX2" fmla="*/ 611460 w 611460"/>
              <a:gd name="connsiteY2" fmla="*/ 1585045 h 1589806"/>
              <a:gd name="connsiteX3" fmla="*/ 0 w 611460"/>
              <a:gd name="connsiteY3" fmla="*/ 1589806 h 1589806"/>
              <a:gd name="connsiteX0" fmla="*/ 0 w 613841"/>
              <a:gd name="connsiteY0" fmla="*/ 1589806 h 1589806"/>
              <a:gd name="connsiteX1" fmla="*/ 0 w 613841"/>
              <a:gd name="connsiteY1" fmla="*/ 0 h 1589806"/>
              <a:gd name="connsiteX2" fmla="*/ 613841 w 613841"/>
              <a:gd name="connsiteY2" fmla="*/ 1587426 h 1589806"/>
              <a:gd name="connsiteX3" fmla="*/ 0 w 613841"/>
              <a:gd name="connsiteY3" fmla="*/ 1589806 h 1589806"/>
              <a:gd name="connsiteX0" fmla="*/ 0 w 613841"/>
              <a:gd name="connsiteY0" fmla="*/ 1589806 h 1594570"/>
              <a:gd name="connsiteX1" fmla="*/ 0 w 613841"/>
              <a:gd name="connsiteY1" fmla="*/ 0 h 1594570"/>
              <a:gd name="connsiteX2" fmla="*/ 613841 w 613841"/>
              <a:gd name="connsiteY2" fmla="*/ 1594570 h 1594570"/>
              <a:gd name="connsiteX3" fmla="*/ 0 w 613841"/>
              <a:gd name="connsiteY3" fmla="*/ 1589806 h 1594570"/>
              <a:gd name="connsiteX0" fmla="*/ 2381 w 613841"/>
              <a:gd name="connsiteY0" fmla="*/ 1596950 h 1596950"/>
              <a:gd name="connsiteX1" fmla="*/ 0 w 613841"/>
              <a:gd name="connsiteY1" fmla="*/ 0 h 1596950"/>
              <a:gd name="connsiteX2" fmla="*/ 613841 w 613841"/>
              <a:gd name="connsiteY2" fmla="*/ 1594570 h 1596950"/>
              <a:gd name="connsiteX3" fmla="*/ 2381 w 613841"/>
              <a:gd name="connsiteY3" fmla="*/ 1596950 h 1596950"/>
              <a:gd name="connsiteX0" fmla="*/ 105 w 616327"/>
              <a:gd name="connsiteY0" fmla="*/ 1596950 h 1596950"/>
              <a:gd name="connsiteX1" fmla="*/ 2486 w 616327"/>
              <a:gd name="connsiteY1" fmla="*/ 0 h 1596950"/>
              <a:gd name="connsiteX2" fmla="*/ 616327 w 616327"/>
              <a:gd name="connsiteY2" fmla="*/ 1594570 h 1596950"/>
              <a:gd name="connsiteX3" fmla="*/ 105 w 616327"/>
              <a:gd name="connsiteY3" fmla="*/ 1596950 h 1596950"/>
              <a:gd name="connsiteX0" fmla="*/ 105 w 609303"/>
              <a:gd name="connsiteY0" fmla="*/ 1596950 h 1596952"/>
              <a:gd name="connsiteX1" fmla="*/ 2486 w 609303"/>
              <a:gd name="connsiteY1" fmla="*/ 0 h 1596952"/>
              <a:gd name="connsiteX2" fmla="*/ 609303 w 609303"/>
              <a:gd name="connsiteY2" fmla="*/ 1596952 h 1596952"/>
              <a:gd name="connsiteX3" fmla="*/ 105 w 609303"/>
              <a:gd name="connsiteY3" fmla="*/ 1596950 h 1596952"/>
              <a:gd name="connsiteX0" fmla="*/ 2302 w 611500"/>
              <a:gd name="connsiteY0" fmla="*/ 1596950 h 1596952"/>
              <a:gd name="connsiteX1" fmla="*/ 0 w 611500"/>
              <a:gd name="connsiteY1" fmla="*/ 0 h 1596952"/>
              <a:gd name="connsiteX2" fmla="*/ 611500 w 611500"/>
              <a:gd name="connsiteY2" fmla="*/ 1596952 h 1596952"/>
              <a:gd name="connsiteX3" fmla="*/ 2302 w 611500"/>
              <a:gd name="connsiteY3" fmla="*/ 1596950 h 1596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1500" h="1596952">
                <a:moveTo>
                  <a:pt x="2302" y="1596950"/>
                </a:moveTo>
                <a:cubicBezTo>
                  <a:pt x="1508" y="1064633"/>
                  <a:pt x="794" y="532317"/>
                  <a:pt x="0" y="0"/>
                </a:cubicBezTo>
                <a:lnTo>
                  <a:pt x="611500" y="1596952"/>
                </a:lnTo>
                <a:lnTo>
                  <a:pt x="2302" y="1596950"/>
                </a:lnTo>
                <a:close/>
              </a:path>
            </a:pathLst>
          </a:custGeom>
          <a:solidFill>
            <a:schemeClr val="bg1"/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24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4" name="pole tekstowe 3"/>
          <p:cNvSpPr txBox="1"/>
          <p:nvPr userDrawn="1"/>
        </p:nvSpPr>
        <p:spPr>
          <a:xfrm>
            <a:off x="957784" y="3417573"/>
            <a:ext cx="10945216" cy="111825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66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Calibri" panose="020F0502020204030204" pitchFamily="34" charset="0"/>
                <a:ea typeface="+mn-ea"/>
                <a:cs typeface="+mn-cs"/>
                <a:sym typeface="Helvetica Light"/>
              </a:rPr>
              <a:t>Dziękuję za uwagę</a:t>
            </a:r>
            <a:endParaRPr kumimoji="0" lang="pl-PL" sz="66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Calibri" panose="020F0502020204030204" pitchFamily="34" charset="0"/>
              <a:ea typeface="+mn-ea"/>
              <a:cs typeface="+mn-cs"/>
              <a:sym typeface="Helvetica Light"/>
            </a:endParaRPr>
          </a:p>
        </p:txBody>
      </p:sp>
      <p:pic>
        <p:nvPicPr>
          <p:cNvPr id="1026" name="Picture 2" descr="D:\Moje obrazy\logo zus\logoZUSnoweRozwiniecie.png"/>
          <p:cNvPicPr>
            <a:picLocks noChangeAspect="1" noChangeArrowheads="1"/>
          </p:cNvPicPr>
          <p:nvPr userDrawn="1"/>
        </p:nvPicPr>
        <p:blipFill>
          <a:blip r:embed="rId2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747" y="8682125"/>
            <a:ext cx="2560325" cy="575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88820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2" r:id="rId3"/>
    <p:sldLayoutId id="2147483657" r:id="rId4"/>
    <p:sldLayoutId id="2147483656" r:id="rId5"/>
    <p:sldLayoutId id="2147483654" r:id="rId6"/>
    <p:sldLayoutId id="2147483651" r:id="rId7"/>
    <p:sldLayoutId id="2147483655" r:id="rId8"/>
  </p:sldLayoutIdLst>
  <p:transition spd="med"/>
  <p:timing>
    <p:tnLst>
      <p:par>
        <p:cTn id="1" dur="indefinite" restart="never" nodeType="tmRoot"/>
      </p:par>
    </p:tnLst>
  </p:timing>
  <p:txStyles>
    <p:titleStyle>
      <a:lvl1pPr algn="ctr" defTabSz="584200" eaLnBrk="1" hangingPunct="1">
        <a:defRPr sz="6000">
          <a:latin typeface="Lato Bold" panose="020F0802020204030203" charset="-18"/>
          <a:ea typeface="+mn-ea"/>
          <a:cs typeface="+mn-cs"/>
          <a:sym typeface="Helvetica Light"/>
        </a:defRPr>
      </a:lvl1pPr>
      <a:lvl2pPr indent="228600" algn="ctr" defTabSz="584200" eaLnBrk="1" hangingPunct="1">
        <a:defRPr sz="8000">
          <a:latin typeface="+mn-lt"/>
          <a:ea typeface="+mn-ea"/>
          <a:cs typeface="+mn-cs"/>
          <a:sym typeface="Helvetica Light"/>
        </a:defRPr>
      </a:lvl2pPr>
      <a:lvl3pPr indent="457200" algn="ctr" defTabSz="584200" eaLnBrk="1" hangingPunct="1">
        <a:defRPr sz="8000">
          <a:latin typeface="+mn-lt"/>
          <a:ea typeface="+mn-ea"/>
          <a:cs typeface="+mn-cs"/>
          <a:sym typeface="Helvetica Light"/>
        </a:defRPr>
      </a:lvl3pPr>
      <a:lvl4pPr indent="685800" algn="ctr" defTabSz="584200" eaLnBrk="1" hangingPunct="1">
        <a:defRPr sz="8000">
          <a:latin typeface="+mn-lt"/>
          <a:ea typeface="+mn-ea"/>
          <a:cs typeface="+mn-cs"/>
          <a:sym typeface="Helvetica Light"/>
        </a:defRPr>
      </a:lvl4pPr>
      <a:lvl5pPr indent="914400" algn="ctr" defTabSz="584200" eaLnBrk="1" hangingPunct="1">
        <a:defRPr sz="8000">
          <a:latin typeface="+mn-lt"/>
          <a:ea typeface="+mn-ea"/>
          <a:cs typeface="+mn-cs"/>
          <a:sym typeface="Helvetica Light"/>
        </a:defRPr>
      </a:lvl5pPr>
      <a:lvl6pPr indent="1143000" algn="ctr" defTabSz="584200" eaLnBrk="1" hangingPunct="1">
        <a:defRPr sz="8000">
          <a:latin typeface="+mn-lt"/>
          <a:ea typeface="+mn-ea"/>
          <a:cs typeface="+mn-cs"/>
          <a:sym typeface="Helvetica Light"/>
        </a:defRPr>
      </a:lvl6pPr>
      <a:lvl7pPr indent="1371600" algn="ctr" defTabSz="584200" eaLnBrk="1" hangingPunct="1">
        <a:defRPr sz="8000">
          <a:latin typeface="+mn-lt"/>
          <a:ea typeface="+mn-ea"/>
          <a:cs typeface="+mn-cs"/>
          <a:sym typeface="Helvetica Light"/>
        </a:defRPr>
      </a:lvl7pPr>
      <a:lvl8pPr indent="1600200" algn="ctr" defTabSz="584200" eaLnBrk="1" hangingPunct="1">
        <a:defRPr sz="8000">
          <a:latin typeface="+mn-lt"/>
          <a:ea typeface="+mn-ea"/>
          <a:cs typeface="+mn-cs"/>
          <a:sym typeface="Helvetica Light"/>
        </a:defRPr>
      </a:lvl8pPr>
      <a:lvl9pPr indent="1828800" algn="ctr" defTabSz="584200" eaLnBrk="1" hangingPunct="1">
        <a:defRPr sz="8000">
          <a:latin typeface="+mn-lt"/>
          <a:ea typeface="+mn-ea"/>
          <a:cs typeface="+mn-cs"/>
          <a:sym typeface="Helvetica Light"/>
        </a:defRPr>
      </a:lvl9pPr>
    </p:titleStyle>
    <p:bodyStyle>
      <a:lvl1pPr marL="444500" indent="-444500" defTabSz="584200" eaLnBrk="1" hangingPunct="1">
        <a:spcBef>
          <a:spcPts val="4200"/>
        </a:spcBef>
        <a:buSzPct val="75000"/>
        <a:buChar char="•"/>
        <a:defRPr sz="3600">
          <a:latin typeface="Lato Light" panose="020F0302020204030203" charset="-18"/>
          <a:ea typeface="+mn-ea"/>
          <a:cs typeface="+mn-cs"/>
          <a:sym typeface="Helvetica Light"/>
        </a:defRPr>
      </a:lvl1pPr>
      <a:lvl2pPr marL="889000" indent="-444500" defTabSz="584200" eaLnBrk="1" hangingPunct="1">
        <a:spcBef>
          <a:spcPts val="4200"/>
        </a:spcBef>
        <a:buSzPct val="75000"/>
        <a:buChar char="•"/>
        <a:defRPr sz="3600">
          <a:latin typeface="Lato Light" panose="020F0302020204030203" charset="-18"/>
          <a:ea typeface="+mn-ea"/>
          <a:cs typeface="+mn-cs"/>
          <a:sym typeface="Helvetica Light"/>
        </a:defRPr>
      </a:lvl2pPr>
      <a:lvl3pPr marL="1333500" indent="-444500" defTabSz="584200" eaLnBrk="1" hangingPunct="1">
        <a:spcBef>
          <a:spcPts val="4200"/>
        </a:spcBef>
        <a:buSzPct val="75000"/>
        <a:buChar char="•"/>
        <a:defRPr sz="3600">
          <a:latin typeface="Lato Light" panose="020F0302020204030203" charset="-18"/>
          <a:ea typeface="+mn-ea"/>
          <a:cs typeface="+mn-cs"/>
          <a:sym typeface="Helvetica Light"/>
        </a:defRPr>
      </a:lvl3pPr>
      <a:lvl4pPr marL="1778000" indent="-444500" defTabSz="584200" eaLnBrk="1" hangingPunct="1">
        <a:spcBef>
          <a:spcPts val="4200"/>
        </a:spcBef>
        <a:buSzPct val="75000"/>
        <a:buChar char="•"/>
        <a:defRPr sz="3600">
          <a:latin typeface="Lato Light" panose="020F0302020204030203" charset="-18"/>
          <a:ea typeface="+mn-ea"/>
          <a:cs typeface="+mn-cs"/>
          <a:sym typeface="Helvetica Light"/>
        </a:defRPr>
      </a:lvl4pPr>
      <a:lvl5pPr marL="2222500" indent="-444500" defTabSz="584200" eaLnBrk="1" hangingPunct="1">
        <a:spcBef>
          <a:spcPts val="4200"/>
        </a:spcBef>
        <a:buSzPct val="75000"/>
        <a:buChar char="•"/>
        <a:defRPr sz="3600">
          <a:latin typeface="Lato Light" panose="020F0302020204030203" charset="-18"/>
          <a:ea typeface="+mn-ea"/>
          <a:cs typeface="+mn-cs"/>
          <a:sym typeface="Helvetica Light"/>
        </a:defRPr>
      </a:lvl5pPr>
      <a:lvl6pPr marL="2667000" indent="-444500" defTabSz="584200" eaLnBrk="1" hangingPunct="1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6pPr>
      <a:lvl7pPr marL="3111500" indent="-444500" defTabSz="584200" eaLnBrk="1" hangingPunct="1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7pPr>
      <a:lvl8pPr marL="3556000" indent="-444500" defTabSz="584200" eaLnBrk="1" hangingPunct="1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8pPr>
      <a:lvl9pPr marL="4000500" indent="-444500" defTabSz="584200" eaLnBrk="1" hangingPunct="1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9pPr>
    </p:bodyStyle>
    <p:otherStyle>
      <a:lvl1pPr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1pPr>
      <a:lvl2pPr indent="228600"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2pPr>
      <a:lvl3pPr indent="457200"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3pPr>
      <a:lvl4pPr indent="685800"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4pPr>
      <a:lvl5pPr indent="914400"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5pPr>
      <a:lvl6pPr indent="1143000"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6pPr>
      <a:lvl7pPr indent="1371600"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7pPr>
      <a:lvl8pPr indent="1600200"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8pPr>
      <a:lvl9pPr indent="1828800"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emf"/><Relationship Id="rId5" Type="http://schemas.openxmlformats.org/officeDocument/2006/relationships/package" Target="../embeddings/Microsoft_Excel_Worksheet1.xlsx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emf"/><Relationship Id="rId5" Type="http://schemas.openxmlformats.org/officeDocument/2006/relationships/package" Target="../embeddings/Microsoft_Excel_Worksheet2.xlsx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9.emf"/><Relationship Id="rId5" Type="http://schemas.openxmlformats.org/officeDocument/2006/relationships/package" Target="../embeddings/Microsoft_Excel_Worksheet3.xlsx"/><Relationship Id="rId4" Type="http://schemas.openxmlformats.org/officeDocument/2006/relationships/oleObject" Target="../embeddings/oleObject3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0.emf"/><Relationship Id="rId5" Type="http://schemas.openxmlformats.org/officeDocument/2006/relationships/package" Target="../embeddings/Microsoft_Excel_Worksheet4.xlsx"/><Relationship Id="rId4" Type="http://schemas.openxmlformats.org/officeDocument/2006/relationships/oleObject" Target="../embeddings/oleObject4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/>
          <p:cNvSpPr>
            <a:spLocks noGrp="1"/>
          </p:cNvSpPr>
          <p:nvPr>
            <p:ph type="body" sz="quarter" idx="11"/>
          </p:nvPr>
        </p:nvSpPr>
        <p:spPr>
          <a:xfrm>
            <a:off x="6574408" y="4516760"/>
            <a:ext cx="6067128" cy="1080120"/>
          </a:xfrm>
        </p:spPr>
        <p:txBody>
          <a:bodyPr/>
          <a:lstStyle/>
          <a:p>
            <a:r>
              <a:rPr lang="pl-PL" dirty="0" smtClean="0">
                <a:latin typeface="+mn-lt"/>
              </a:rPr>
              <a:t>(elektroniczny asystent płatnika)</a:t>
            </a:r>
            <a:endParaRPr lang="pl-PL" dirty="0">
              <a:latin typeface="+mn-lt"/>
            </a:endParaRP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l-PL" dirty="0"/>
              <a:t>Warszawa, </a:t>
            </a:r>
            <a:r>
              <a:rPr lang="pl-PL" dirty="0" smtClean="0"/>
              <a:t> maj 2021 r.</a:t>
            </a: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574408" y="1924472"/>
            <a:ext cx="5580832" cy="2143099"/>
          </a:xfrm>
        </p:spPr>
        <p:txBody>
          <a:bodyPr/>
          <a:lstStyle/>
          <a:p>
            <a:r>
              <a:rPr lang="pl-PL" sz="4000" dirty="0" smtClean="0"/>
              <a:t>Automatyzacja rozliczeń płatników składek </a:t>
            </a:r>
            <a:endParaRPr lang="pl-PL" sz="4000" dirty="0"/>
          </a:p>
        </p:txBody>
      </p:sp>
      <p:sp>
        <p:nvSpPr>
          <p:cNvPr id="6" name="Symbol zastępczy tekstu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 dirty="0" smtClean="0"/>
              <a:t>Departament Realizacji Dochodów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8224267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tekstu 5"/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r>
              <a:rPr lang="pl-PL" b="1" dirty="0" smtClean="0">
                <a:latin typeface="Calibri" panose="020F0502020204030204" pitchFamily="34" charset="0"/>
                <a:cs typeface="Arial" panose="020B0604020202020204" pitchFamily="34" charset="0"/>
              </a:rPr>
              <a:t>Departament Realizacji Dochodów</a:t>
            </a:r>
            <a:endParaRPr lang="pl-PL" b="1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4" name="pole tekstowe 53"/>
          <p:cNvSpPr txBox="1"/>
          <p:nvPr/>
        </p:nvSpPr>
        <p:spPr>
          <a:xfrm>
            <a:off x="3214550" y="1420416"/>
            <a:ext cx="9649072" cy="460851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285750" indent="-285750" algn="l" defTabSz="449263" rt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b="1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Redukcja sprawozdawczości i zbędnej biurokracji </a:t>
            </a:r>
            <a:r>
              <a:rPr lang="pl-PL" sz="18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(w biznesie).</a:t>
            </a:r>
          </a:p>
          <a:p>
            <a:pPr marL="285750" indent="-285750" algn="l" defTabSz="449263" rt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b="1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Przejęcie</a:t>
            </a:r>
            <a:r>
              <a:rPr lang="pl-PL" sz="18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przez ZUS od płatników składek zadań i odpowiedzialności w zakresie ustalania obowiązku ubezpieczeń i podstawy wymiaru składek.</a:t>
            </a:r>
          </a:p>
          <a:p>
            <a:pPr marL="285750" indent="-285750" algn="l" defTabSz="449263" rt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Przejęcie przez ZUS </a:t>
            </a:r>
            <a:r>
              <a:rPr lang="pl-PL" sz="1800" b="1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odpowiedzialności </a:t>
            </a:r>
            <a:r>
              <a:rPr lang="pl-PL" sz="18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za ustalenie podstawy wymiaru składek i naliczanie składek.</a:t>
            </a:r>
          </a:p>
          <a:p>
            <a:pPr marL="285750" indent="-285750" algn="l" defTabSz="449263" rt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b="1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Ułatwianie prowadzenia działalności pozarolniczej </a:t>
            </a:r>
            <a:r>
              <a:rPr lang="pl-PL" sz="18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i odciążenie płatników od wykonywania zadań związanych z naliczaniem składek i ustalaniem kwot do zapłaty.</a:t>
            </a:r>
          </a:p>
          <a:p>
            <a:pPr marL="285750" indent="-285750" algn="l" defTabSz="449263" rt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b="1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Poprawa jakości danych </a:t>
            </a:r>
            <a:r>
              <a:rPr lang="pl-PL" sz="18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gromadzonych na </a:t>
            </a:r>
            <a:r>
              <a:rPr lang="pl-PL" sz="1800" b="1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kontach płatników składek i kontach ubezpieczonych</a:t>
            </a:r>
            <a:r>
              <a:rPr lang="pl-PL" sz="18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, </a:t>
            </a:r>
            <a:br>
              <a:rPr lang="pl-PL" sz="18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pl-PL" sz="18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a w konsekwencji przyspieszenie procesu przyznania świadczeń krótko- i długoterminowych.</a:t>
            </a:r>
          </a:p>
          <a:p>
            <a:pPr marL="285750" indent="-285750" algn="l" defTabSz="449263" rt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Wymiana danych między systemem ZUS a systemem zewnętrznym oraz systemami kadrowo płacowymi płatników składek.</a:t>
            </a:r>
          </a:p>
          <a:p>
            <a:pPr marL="285750" indent="-285750" algn="l" defTabSz="449263" rt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Wzrost </a:t>
            </a:r>
            <a:r>
              <a:rPr lang="pl-PL" sz="1800" b="1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zaufania </a:t>
            </a:r>
            <a:r>
              <a:rPr lang="pl-PL" sz="18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do systemu ubezpieczeń społecznych.</a:t>
            </a:r>
          </a:p>
          <a:p>
            <a:pPr marL="2857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endParaRPr lang="pl-PL" sz="1800" kern="12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60" name="Symbol zastępczy tekstu 5"/>
          <p:cNvSpPr>
            <a:spLocks noGrp="1"/>
          </p:cNvSpPr>
          <p:nvPr>
            <p:ph type="body" sz="quarter" idx="13"/>
          </p:nvPr>
        </p:nvSpPr>
        <p:spPr>
          <a:xfrm>
            <a:off x="525736" y="628328"/>
            <a:ext cx="10945216" cy="381719"/>
          </a:xfrm>
        </p:spPr>
        <p:txBody>
          <a:bodyPr>
            <a:noAutofit/>
          </a:bodyPr>
          <a:lstStyle/>
          <a:p>
            <a:r>
              <a:rPr lang="pl-PL" sz="3600" dirty="0" smtClean="0">
                <a:cs typeface="Arial" panose="020B0604020202020204" pitchFamily="34" charset="0"/>
              </a:rPr>
              <a:t>Automatyzacja </a:t>
            </a:r>
            <a:r>
              <a:rPr lang="pl-PL" sz="3600" dirty="0">
                <a:cs typeface="Arial" panose="020B0604020202020204" pitchFamily="34" charset="0"/>
              </a:rPr>
              <a:t>rozliczeń płatników </a:t>
            </a:r>
            <a:r>
              <a:rPr lang="pl-PL" sz="3600" dirty="0" smtClean="0">
                <a:cs typeface="Arial" panose="020B0604020202020204" pitchFamily="34" charset="0"/>
              </a:rPr>
              <a:t>składek</a:t>
            </a:r>
            <a:endParaRPr lang="pl-PL" sz="3600" b="1" dirty="0">
              <a:cs typeface="Arial" panose="020B0604020202020204" pitchFamily="34" charset="0"/>
            </a:endParaRPr>
          </a:p>
        </p:txBody>
      </p:sp>
      <p:sp>
        <p:nvSpPr>
          <p:cNvPr id="3" name="Prostokąt zaokrąglony 2"/>
          <p:cNvSpPr/>
          <p:nvPr/>
        </p:nvSpPr>
        <p:spPr>
          <a:xfrm>
            <a:off x="597744" y="1492424"/>
            <a:ext cx="1728192" cy="4464496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3200" b="1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Cel</a:t>
            </a:r>
            <a:endParaRPr kumimoji="0" lang="pl-PL" sz="32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63" name="Prostokąt zaokrąglony 62"/>
          <p:cNvSpPr/>
          <p:nvPr/>
        </p:nvSpPr>
        <p:spPr>
          <a:xfrm>
            <a:off x="669752" y="6625394"/>
            <a:ext cx="1656184" cy="1851806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3200" b="1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Korzyści</a:t>
            </a:r>
            <a:endParaRPr kumimoji="0" lang="pl-PL" sz="32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64" name="pole tekstowe 63"/>
          <p:cNvSpPr txBox="1"/>
          <p:nvPr/>
        </p:nvSpPr>
        <p:spPr>
          <a:xfrm>
            <a:off x="3190032" y="6677000"/>
            <a:ext cx="9178618" cy="20882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285750" indent="-285750" algn="l" defTabSz="449263" rt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Płatnicy składek </a:t>
            </a:r>
            <a:r>
              <a:rPr lang="pl-PL" sz="1800" b="1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uzyskają pewność i stabilność </a:t>
            </a:r>
            <a:r>
              <a:rPr lang="pl-PL" sz="18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swoich rozliczeń – ZUS przejmie obowiązek </a:t>
            </a:r>
            <a:br>
              <a:rPr lang="pl-PL" sz="18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pl-PL" sz="18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i odpowiedzialność za ustalanie wysokości  składek.</a:t>
            </a:r>
          </a:p>
          <a:p>
            <a:pPr marL="285750" indent="-285750" algn="l" defTabSz="449263" rt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Przedsiębiorca zyska więcej czasu na prowadzenie biznesu.</a:t>
            </a:r>
          </a:p>
          <a:p>
            <a:pPr marL="285750" indent="-285750" algn="l" defTabSz="449263" rt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b="1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Ograniczenie postępowań wyjaśniających </a:t>
            </a:r>
            <a:r>
              <a:rPr lang="pl-PL" sz="18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z płatnikami.</a:t>
            </a:r>
          </a:p>
          <a:p>
            <a:pPr marL="2857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endParaRPr lang="pl-PL" sz="1800" kern="12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Strzałka w prawo 4"/>
          <p:cNvSpPr/>
          <p:nvPr/>
        </p:nvSpPr>
        <p:spPr>
          <a:xfrm>
            <a:off x="2430144" y="3508648"/>
            <a:ext cx="543864" cy="360040"/>
          </a:xfrm>
          <a:prstGeom prst="rightArrow">
            <a:avLst/>
          </a:prstGeom>
          <a:solidFill>
            <a:schemeClr val="accent4">
              <a:lumMod val="50000"/>
            </a:scheme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1" name="Strzałka w prawo 10"/>
          <p:cNvSpPr/>
          <p:nvPr/>
        </p:nvSpPr>
        <p:spPr>
          <a:xfrm>
            <a:off x="2397944" y="7397080"/>
            <a:ext cx="543864" cy="360040"/>
          </a:xfrm>
          <a:prstGeom prst="rightArrow">
            <a:avLst/>
          </a:prstGeom>
          <a:solidFill>
            <a:schemeClr val="accent4">
              <a:lumMod val="50000"/>
            </a:scheme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41831399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tekstu 5"/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r>
              <a:rPr lang="pl-PL" b="1" dirty="0" smtClean="0">
                <a:latin typeface="Calibri" panose="020F0502020204030204" pitchFamily="34" charset="0"/>
                <a:cs typeface="Arial" panose="020B0604020202020204" pitchFamily="34" charset="0"/>
              </a:rPr>
              <a:t>Departament Realizacji Dochodów</a:t>
            </a:r>
            <a:endParaRPr lang="pl-PL" b="1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4" name="pole tekstowe 63"/>
          <p:cNvSpPr txBox="1"/>
          <p:nvPr/>
        </p:nvSpPr>
        <p:spPr>
          <a:xfrm>
            <a:off x="638644" y="1204392"/>
            <a:ext cx="11081934" cy="576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l" defTabSz="449263" rt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pl-PL" sz="2800" b="1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Schemat 1: założenie konta płatnika</a:t>
            </a:r>
          </a:p>
        </p:txBody>
      </p:sp>
      <p:sp>
        <p:nvSpPr>
          <p:cNvPr id="14" name="Symbol zastępczy tekstu 5"/>
          <p:cNvSpPr>
            <a:spLocks noGrp="1"/>
          </p:cNvSpPr>
          <p:nvPr>
            <p:ph type="body" sz="quarter" idx="13"/>
          </p:nvPr>
        </p:nvSpPr>
        <p:spPr>
          <a:xfrm>
            <a:off x="525736" y="628328"/>
            <a:ext cx="10945216" cy="381719"/>
          </a:xfrm>
        </p:spPr>
        <p:txBody>
          <a:bodyPr>
            <a:noAutofit/>
          </a:bodyPr>
          <a:lstStyle/>
          <a:p>
            <a:r>
              <a:rPr lang="pl-PL" sz="3600" dirty="0" smtClean="0">
                <a:cs typeface="Arial" panose="020B0604020202020204" pitchFamily="34" charset="0"/>
              </a:rPr>
              <a:t>Automatyzacja</a:t>
            </a:r>
            <a:r>
              <a:rPr lang="pl-PL" sz="4000" dirty="0" smtClean="0">
                <a:cs typeface="Arial" panose="020B0604020202020204" pitchFamily="34" charset="0"/>
              </a:rPr>
              <a:t> </a:t>
            </a:r>
            <a:r>
              <a:rPr lang="pl-PL" sz="4000" dirty="0">
                <a:cs typeface="Arial" panose="020B0604020202020204" pitchFamily="34" charset="0"/>
              </a:rPr>
              <a:t>rozliczeń płatników </a:t>
            </a:r>
            <a:r>
              <a:rPr lang="pl-PL" sz="4000" dirty="0" smtClean="0">
                <a:cs typeface="Arial" panose="020B0604020202020204" pitchFamily="34" charset="0"/>
              </a:rPr>
              <a:t>składek</a:t>
            </a:r>
            <a:endParaRPr lang="pl-PL" sz="4000" b="1" dirty="0">
              <a:cs typeface="Arial" panose="020B0604020202020204" pitchFamily="34" charset="0"/>
            </a:endParaRPr>
          </a:p>
        </p:txBody>
      </p:sp>
      <p:graphicFrame>
        <p:nvGraphicFramePr>
          <p:cNvPr id="2" name="Obi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3966978"/>
              </p:ext>
            </p:extLst>
          </p:nvPr>
        </p:nvGraphicFramePr>
        <p:xfrm>
          <a:off x="1258636" y="1636440"/>
          <a:ext cx="10356332" cy="71287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4" name="Arkusz" r:id="rId5" imgW="14239788" imgH="9801270" progId="Excel.Sheet.12">
                  <p:embed/>
                </p:oleObj>
              </mc:Choice>
              <mc:Fallback>
                <p:oleObj name="Arkusz" r:id="rId5" imgW="14239788" imgH="980127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258636" y="1636440"/>
                        <a:ext cx="10356332" cy="71287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5453173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tekstu 5"/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r>
              <a:rPr lang="pl-PL" b="1" dirty="0" smtClean="0">
                <a:latin typeface="Calibri" panose="020F0502020204030204" pitchFamily="34" charset="0"/>
                <a:cs typeface="Arial" panose="020B0604020202020204" pitchFamily="34" charset="0"/>
              </a:rPr>
              <a:t>Departament Realizacji Dochodów</a:t>
            </a:r>
            <a:endParaRPr lang="pl-PL" b="1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4" name="pole tekstowe 63"/>
          <p:cNvSpPr txBox="1"/>
          <p:nvPr/>
        </p:nvSpPr>
        <p:spPr>
          <a:xfrm>
            <a:off x="638644" y="1295482"/>
            <a:ext cx="8744076" cy="4849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l" defTabSz="449263" rt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pl-PL" sz="2800" b="1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Schemat 2: założenie konta ubezpieczonego</a:t>
            </a:r>
          </a:p>
        </p:txBody>
      </p:sp>
      <p:sp>
        <p:nvSpPr>
          <p:cNvPr id="14" name="Symbol zastępczy tekstu 5"/>
          <p:cNvSpPr>
            <a:spLocks noGrp="1"/>
          </p:cNvSpPr>
          <p:nvPr>
            <p:ph type="body" sz="quarter" idx="13"/>
          </p:nvPr>
        </p:nvSpPr>
        <p:spPr>
          <a:xfrm>
            <a:off x="525736" y="628328"/>
            <a:ext cx="10945216" cy="381719"/>
          </a:xfrm>
        </p:spPr>
        <p:txBody>
          <a:bodyPr>
            <a:noAutofit/>
          </a:bodyPr>
          <a:lstStyle/>
          <a:p>
            <a:r>
              <a:rPr lang="pl-PL" sz="3600" dirty="0" smtClean="0">
                <a:cs typeface="Arial" panose="020B0604020202020204" pitchFamily="34" charset="0"/>
              </a:rPr>
              <a:t>Automatyzacja</a:t>
            </a:r>
            <a:r>
              <a:rPr lang="pl-PL" sz="4000" dirty="0" smtClean="0">
                <a:cs typeface="Arial" panose="020B0604020202020204" pitchFamily="34" charset="0"/>
              </a:rPr>
              <a:t> </a:t>
            </a:r>
            <a:r>
              <a:rPr lang="pl-PL" sz="4000" dirty="0">
                <a:cs typeface="Arial" panose="020B0604020202020204" pitchFamily="34" charset="0"/>
              </a:rPr>
              <a:t>rozliczeń płatników </a:t>
            </a:r>
            <a:r>
              <a:rPr lang="pl-PL" sz="4000" dirty="0" smtClean="0">
                <a:cs typeface="Arial" panose="020B0604020202020204" pitchFamily="34" charset="0"/>
              </a:rPr>
              <a:t>składek</a:t>
            </a:r>
            <a:endParaRPr lang="pl-PL" sz="4000" b="1" dirty="0">
              <a:cs typeface="Arial" panose="020B0604020202020204" pitchFamily="34" charset="0"/>
            </a:endParaRPr>
          </a:p>
        </p:txBody>
      </p:sp>
      <p:graphicFrame>
        <p:nvGraphicFramePr>
          <p:cNvPr id="3" name="Obi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0609654"/>
              </p:ext>
            </p:extLst>
          </p:nvPr>
        </p:nvGraphicFramePr>
        <p:xfrm>
          <a:off x="1605856" y="1780456"/>
          <a:ext cx="10873208" cy="69255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2" name="Arkusz" r:id="rId5" imgW="14030435" imgH="9534510" progId="Excel.Sheet.12">
                  <p:embed/>
                </p:oleObj>
              </mc:Choice>
              <mc:Fallback>
                <p:oleObj name="Arkusz" r:id="rId5" imgW="14030435" imgH="953451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05856" y="1780456"/>
                        <a:ext cx="10873208" cy="69255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6836153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tekstu 5"/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r>
              <a:rPr lang="pl-PL" b="1" dirty="0" smtClean="0">
                <a:latin typeface="Calibri" panose="020F0502020204030204" pitchFamily="34" charset="0"/>
                <a:cs typeface="Arial" panose="020B0604020202020204" pitchFamily="34" charset="0"/>
              </a:rPr>
              <a:t>Departament Realizacji Dochodów</a:t>
            </a:r>
            <a:endParaRPr lang="pl-PL" b="1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4" name="pole tekstowe 63"/>
          <p:cNvSpPr txBox="1"/>
          <p:nvPr/>
        </p:nvSpPr>
        <p:spPr>
          <a:xfrm>
            <a:off x="638644" y="1204392"/>
            <a:ext cx="11081934" cy="576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l" defTabSz="449263" rt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pl-PL" sz="2800" b="1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Schemat 3: rozliczenie składek</a:t>
            </a:r>
          </a:p>
        </p:txBody>
      </p:sp>
      <p:sp>
        <p:nvSpPr>
          <p:cNvPr id="14" name="Symbol zastępczy tekstu 5"/>
          <p:cNvSpPr>
            <a:spLocks noGrp="1"/>
          </p:cNvSpPr>
          <p:nvPr>
            <p:ph type="body" sz="quarter" idx="13"/>
          </p:nvPr>
        </p:nvSpPr>
        <p:spPr>
          <a:xfrm>
            <a:off x="525736" y="628328"/>
            <a:ext cx="10945216" cy="381719"/>
          </a:xfrm>
        </p:spPr>
        <p:txBody>
          <a:bodyPr>
            <a:noAutofit/>
          </a:bodyPr>
          <a:lstStyle/>
          <a:p>
            <a:r>
              <a:rPr lang="pl-PL" sz="3600" dirty="0" smtClean="0">
                <a:cs typeface="Arial" panose="020B0604020202020204" pitchFamily="34" charset="0"/>
              </a:rPr>
              <a:t>Automatyzacja</a:t>
            </a:r>
            <a:r>
              <a:rPr lang="pl-PL" sz="4000" dirty="0" smtClean="0">
                <a:cs typeface="Arial" panose="020B0604020202020204" pitchFamily="34" charset="0"/>
              </a:rPr>
              <a:t> </a:t>
            </a:r>
            <a:r>
              <a:rPr lang="pl-PL" sz="4000" dirty="0">
                <a:cs typeface="Arial" panose="020B0604020202020204" pitchFamily="34" charset="0"/>
              </a:rPr>
              <a:t>rozliczeń płatników </a:t>
            </a:r>
            <a:r>
              <a:rPr lang="pl-PL" sz="4000" dirty="0" smtClean="0">
                <a:cs typeface="Arial" panose="020B0604020202020204" pitchFamily="34" charset="0"/>
              </a:rPr>
              <a:t>składek</a:t>
            </a:r>
            <a:endParaRPr lang="pl-PL" sz="4000" b="1" dirty="0">
              <a:cs typeface="Arial" panose="020B0604020202020204" pitchFamily="34" charset="0"/>
            </a:endParaRPr>
          </a:p>
        </p:txBody>
      </p:sp>
      <p:graphicFrame>
        <p:nvGraphicFramePr>
          <p:cNvPr id="2" name="Obi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9702508"/>
              </p:ext>
            </p:extLst>
          </p:nvPr>
        </p:nvGraphicFramePr>
        <p:xfrm>
          <a:off x="957783" y="1204392"/>
          <a:ext cx="11304585" cy="76328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3" name="Arkusz" r:id="rId5" imgW="15249457" imgH="10296435" progId="Excel.Sheet.12">
                  <p:embed/>
                </p:oleObj>
              </mc:Choice>
              <mc:Fallback>
                <p:oleObj name="Arkusz" r:id="rId5" imgW="15249457" imgH="1029643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57783" y="1204392"/>
                        <a:ext cx="11304585" cy="76328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1728739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tekstu 5"/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r>
              <a:rPr lang="pl-PL" b="1" dirty="0" smtClean="0">
                <a:latin typeface="Calibri" panose="020F0502020204030204" pitchFamily="34" charset="0"/>
                <a:cs typeface="Arial" panose="020B0604020202020204" pitchFamily="34" charset="0"/>
              </a:rPr>
              <a:t>Departament Realizacji Dochodów</a:t>
            </a:r>
            <a:endParaRPr lang="pl-PL" b="1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4" name="pole tekstowe 63"/>
          <p:cNvSpPr txBox="1"/>
          <p:nvPr/>
        </p:nvSpPr>
        <p:spPr>
          <a:xfrm>
            <a:off x="638644" y="1204392"/>
            <a:ext cx="8816084" cy="576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l" defTabSz="449263" rt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pl-PL" sz="2800" b="1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Schemat 4: zamknięcie konta ubezpieczonego/płatnika</a:t>
            </a:r>
          </a:p>
        </p:txBody>
      </p:sp>
      <p:sp>
        <p:nvSpPr>
          <p:cNvPr id="14" name="Symbol zastępczy tekstu 5"/>
          <p:cNvSpPr>
            <a:spLocks noGrp="1"/>
          </p:cNvSpPr>
          <p:nvPr>
            <p:ph type="body" sz="quarter" idx="13"/>
          </p:nvPr>
        </p:nvSpPr>
        <p:spPr>
          <a:xfrm>
            <a:off x="525736" y="628328"/>
            <a:ext cx="10945216" cy="381719"/>
          </a:xfrm>
        </p:spPr>
        <p:txBody>
          <a:bodyPr>
            <a:noAutofit/>
          </a:bodyPr>
          <a:lstStyle/>
          <a:p>
            <a:r>
              <a:rPr lang="pl-PL" sz="3600" dirty="0" smtClean="0">
                <a:cs typeface="Arial" panose="020B0604020202020204" pitchFamily="34" charset="0"/>
              </a:rPr>
              <a:t>Automatyzacja</a:t>
            </a:r>
            <a:r>
              <a:rPr lang="pl-PL" sz="4000" dirty="0" smtClean="0">
                <a:cs typeface="Arial" panose="020B0604020202020204" pitchFamily="34" charset="0"/>
              </a:rPr>
              <a:t> </a:t>
            </a:r>
            <a:r>
              <a:rPr lang="pl-PL" sz="4000" dirty="0">
                <a:cs typeface="Arial" panose="020B0604020202020204" pitchFamily="34" charset="0"/>
              </a:rPr>
              <a:t>rozliczeń płatników </a:t>
            </a:r>
            <a:r>
              <a:rPr lang="pl-PL" sz="4000" dirty="0" smtClean="0">
                <a:cs typeface="Arial" panose="020B0604020202020204" pitchFamily="34" charset="0"/>
              </a:rPr>
              <a:t>składek</a:t>
            </a:r>
            <a:endParaRPr lang="pl-PL" sz="4000" b="1" dirty="0">
              <a:cs typeface="Arial" panose="020B0604020202020204" pitchFamily="34" charset="0"/>
            </a:endParaRPr>
          </a:p>
        </p:txBody>
      </p:sp>
      <p:graphicFrame>
        <p:nvGraphicFramePr>
          <p:cNvPr id="2" name="Obi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8771724"/>
              </p:ext>
            </p:extLst>
          </p:nvPr>
        </p:nvGraphicFramePr>
        <p:xfrm>
          <a:off x="1749872" y="1636440"/>
          <a:ext cx="9505056" cy="72945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5" name="Arkusz" r:id="rId5" imgW="13963712" imgH="11706120" progId="Excel.Sheet.12">
                  <p:embed/>
                </p:oleObj>
              </mc:Choice>
              <mc:Fallback>
                <p:oleObj name="Arkusz" r:id="rId5" imgW="13963712" imgH="1170612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749872" y="1636440"/>
                        <a:ext cx="9505056" cy="729457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0254502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tekstu 5"/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r>
              <a:rPr lang="pl-PL" b="1" dirty="0" smtClean="0">
                <a:latin typeface="Calibri" panose="020F0502020204030204" pitchFamily="34" charset="0"/>
                <a:cs typeface="Arial" panose="020B0604020202020204" pitchFamily="34" charset="0"/>
              </a:rPr>
              <a:t>Departament Realizacji Dochodów</a:t>
            </a:r>
            <a:endParaRPr lang="pl-PL" b="1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Symbol zastępczy tekstu 5"/>
          <p:cNvSpPr>
            <a:spLocks noGrp="1"/>
          </p:cNvSpPr>
          <p:nvPr>
            <p:ph type="body" sz="quarter" idx="13"/>
          </p:nvPr>
        </p:nvSpPr>
        <p:spPr>
          <a:xfrm>
            <a:off x="525736" y="628328"/>
            <a:ext cx="10945216" cy="381719"/>
          </a:xfrm>
        </p:spPr>
        <p:txBody>
          <a:bodyPr>
            <a:noAutofit/>
          </a:bodyPr>
          <a:lstStyle/>
          <a:p>
            <a:r>
              <a:rPr lang="pl-PL" sz="3600" dirty="0" smtClean="0">
                <a:cs typeface="Arial" panose="020B0604020202020204" pitchFamily="34" charset="0"/>
              </a:rPr>
              <a:t>Automatyzacja</a:t>
            </a:r>
            <a:r>
              <a:rPr lang="pl-PL" sz="4000" dirty="0" smtClean="0">
                <a:cs typeface="Arial" panose="020B0604020202020204" pitchFamily="34" charset="0"/>
              </a:rPr>
              <a:t> </a:t>
            </a:r>
            <a:r>
              <a:rPr lang="pl-PL" sz="4000" dirty="0">
                <a:cs typeface="Arial" panose="020B0604020202020204" pitchFamily="34" charset="0"/>
              </a:rPr>
              <a:t>rozliczeń płatników </a:t>
            </a:r>
            <a:r>
              <a:rPr lang="pl-PL" sz="4000" dirty="0" smtClean="0">
                <a:cs typeface="Arial" panose="020B0604020202020204" pitchFamily="34" charset="0"/>
              </a:rPr>
              <a:t>składek</a:t>
            </a:r>
            <a:endParaRPr lang="pl-PL" sz="4000" b="1" dirty="0">
              <a:cs typeface="Arial" panose="020B0604020202020204" pitchFamily="34" charset="0"/>
            </a:endParaRPr>
          </a:p>
        </p:txBody>
      </p:sp>
      <p:sp>
        <p:nvSpPr>
          <p:cNvPr id="5" name="Prostokąt zaokrąglony 4"/>
          <p:cNvSpPr/>
          <p:nvPr/>
        </p:nvSpPr>
        <p:spPr>
          <a:xfrm>
            <a:off x="597744" y="1420416"/>
            <a:ext cx="1728192" cy="6912768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3200" b="1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Główne</a:t>
            </a:r>
          </a:p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l-PL" sz="3200" b="1" dirty="0" smtClean="0">
                <a:solidFill>
                  <a:srgbClr val="FFFFFF"/>
                </a:solidFill>
              </a:rPr>
              <a:t>zmiany</a:t>
            </a:r>
            <a:endParaRPr kumimoji="0" lang="pl-PL" sz="32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8" name="Strzałka w prawo 7"/>
          <p:cNvSpPr/>
          <p:nvPr/>
        </p:nvSpPr>
        <p:spPr>
          <a:xfrm>
            <a:off x="2430144" y="4588768"/>
            <a:ext cx="543864" cy="360040"/>
          </a:xfrm>
          <a:prstGeom prst="rightArrow">
            <a:avLst/>
          </a:prstGeom>
          <a:solidFill>
            <a:schemeClr val="accent4">
              <a:lumMod val="50000"/>
            </a:scheme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2974008" y="1479164"/>
            <a:ext cx="9433048" cy="161069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lvl="0" algn="just">
              <a:defRPr/>
            </a:pPr>
            <a:r>
              <a:rPr lang="pl-PL" sz="1400" b="1" dirty="0">
                <a:solidFill>
                  <a:srgbClr val="003D6E"/>
                </a:solidFill>
              </a:rPr>
              <a:t>JPU</a:t>
            </a:r>
            <a:r>
              <a:rPr lang="pl-PL" sz="1400" dirty="0">
                <a:solidFill>
                  <a:srgbClr val="003D6E"/>
                </a:solidFill>
              </a:rPr>
              <a:t> (Jednolity Plik Ubezpieczeniowy) -  zestawienie danych i informacji dotyczących płatnika i ubezpieczonego, przekazywanych przez płatnika składek na profilu informacyjnym, które służą realizacji zadań przez ZUS związanych ze zgłaszaniem do ubezpieczeń, ustalaniem podstawy wymiaru składek, obliczaniem i rozliczaniem składek oraz ustalaniem prawa do świadczeń, ich wysokości i podstawy wymiaru. W wykazie danych uwzględnione zostały dodatkowe oczekiwania GUS dzięki którym w przyszłości będzie można ograniczyć obowiązki sprawozdawcze przedsiębiorców.</a:t>
            </a:r>
          </a:p>
          <a:p>
            <a:pPr lvl="0" algn="just">
              <a:defRPr/>
            </a:pPr>
            <a:r>
              <a:rPr lang="pl-PL" sz="1400" b="1" dirty="0">
                <a:solidFill>
                  <a:srgbClr val="003D6E"/>
                </a:solidFill>
              </a:rPr>
              <a:t>Zmiany terminów na przekazywanie poszczególnych danych </a:t>
            </a:r>
            <a:r>
              <a:rPr lang="pl-PL" sz="1400" dirty="0">
                <a:solidFill>
                  <a:srgbClr val="003D6E"/>
                </a:solidFill>
              </a:rPr>
              <a:t>– np. służących do dokonania rozliczenia składek (do 5 następnego miesiąca), ustalenia składki na MDG+ (do 25 stycznia danego roku).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3018251" y="3220616"/>
            <a:ext cx="9433048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lvl="0" algn="l" rtl="0"/>
            <a:r>
              <a:rPr lang="pl-PL" sz="1400" b="1" dirty="0">
                <a:solidFill>
                  <a:srgbClr val="003D6E"/>
                </a:solidFill>
              </a:rPr>
              <a:t>Ustalenie zasad sporządzania rozliczenia z urzędu </a:t>
            </a:r>
            <a:r>
              <a:rPr lang="pl-PL" sz="1400" dirty="0">
                <a:solidFill>
                  <a:srgbClr val="003D6E"/>
                </a:solidFill>
              </a:rPr>
              <a:t>w przypadku nie przekazania danych w JPU przez płatnika składek.</a:t>
            </a:r>
          </a:p>
        </p:txBody>
      </p:sp>
      <p:sp>
        <p:nvSpPr>
          <p:cNvPr id="10" name="pole tekstowe 9"/>
          <p:cNvSpPr txBox="1"/>
          <p:nvPr/>
        </p:nvSpPr>
        <p:spPr>
          <a:xfrm>
            <a:off x="3048243" y="4245037"/>
            <a:ext cx="9433048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lvl="0" algn="just">
              <a:defRPr/>
            </a:pPr>
            <a:r>
              <a:rPr lang="pl-PL" sz="1400" b="1" dirty="0">
                <a:solidFill>
                  <a:srgbClr val="003D6E"/>
                </a:solidFill>
              </a:rPr>
              <a:t>Płatnik składek ustala zaliczkowo składki </a:t>
            </a:r>
            <a:r>
              <a:rPr lang="pl-PL" sz="1400" dirty="0">
                <a:solidFill>
                  <a:srgbClr val="003D6E"/>
                </a:solidFill>
              </a:rPr>
              <a:t>na ubezpieczenia społeczne i zdrowotne w celu ustalenia wynagrodzenia do wypłaty.</a:t>
            </a:r>
          </a:p>
        </p:txBody>
      </p:sp>
      <p:sp>
        <p:nvSpPr>
          <p:cNvPr id="11" name="pole tekstowe 10"/>
          <p:cNvSpPr txBox="1"/>
          <p:nvPr/>
        </p:nvSpPr>
        <p:spPr>
          <a:xfrm>
            <a:off x="3018251" y="3601949"/>
            <a:ext cx="9433048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lvl="0" algn="just">
              <a:defRPr/>
            </a:pPr>
            <a:r>
              <a:rPr lang="pl-PL" sz="1400" b="1" dirty="0">
                <a:solidFill>
                  <a:srgbClr val="003D6E"/>
                </a:solidFill>
              </a:rPr>
              <a:t>Zmiany zasad podlegania dobrowolnym ubezpieczeniom </a:t>
            </a:r>
            <a:r>
              <a:rPr lang="pl-PL" sz="1400" dirty="0">
                <a:solidFill>
                  <a:srgbClr val="003D6E"/>
                </a:solidFill>
              </a:rPr>
              <a:t>– </a:t>
            </a:r>
            <a:r>
              <a:rPr lang="pl-PL" sz="1400" dirty="0" smtClean="0">
                <a:solidFill>
                  <a:srgbClr val="003D6E"/>
                </a:solidFill>
              </a:rPr>
              <a:t>objęcie </a:t>
            </a:r>
            <a:r>
              <a:rPr lang="pl-PL" sz="1400" dirty="0">
                <a:solidFill>
                  <a:srgbClr val="003D6E"/>
                </a:solidFill>
              </a:rPr>
              <a:t>dobrowolnym ubezpieczeniem zawsze na wyraźne oświadczenie woli </a:t>
            </a:r>
            <a:r>
              <a:rPr lang="pl-PL" sz="1400" dirty="0" smtClean="0">
                <a:solidFill>
                  <a:srgbClr val="003D6E"/>
                </a:solidFill>
              </a:rPr>
              <a:t>ubezpieczonego, w trakcie trwania ubezpieczenia jest one obowiązkowe.</a:t>
            </a:r>
            <a:endParaRPr lang="pl-PL" sz="1400" dirty="0">
              <a:solidFill>
                <a:srgbClr val="003D6E"/>
              </a:solidFill>
            </a:endParaRPr>
          </a:p>
        </p:txBody>
      </p:sp>
      <p:sp>
        <p:nvSpPr>
          <p:cNvPr id="12" name="pole tekstowe 11"/>
          <p:cNvSpPr txBox="1"/>
          <p:nvPr/>
        </p:nvSpPr>
        <p:spPr>
          <a:xfrm>
            <a:off x="3048243" y="4717782"/>
            <a:ext cx="9433048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lvl="0" algn="l">
              <a:defRPr/>
            </a:pPr>
            <a:r>
              <a:rPr lang="pl-PL" sz="1400" b="1" dirty="0">
                <a:solidFill>
                  <a:srgbClr val="003D6E"/>
                </a:solidFill>
              </a:rPr>
              <a:t>Zmiana zasad ustalania podstawy wymiaru </a:t>
            </a:r>
            <a:r>
              <a:rPr lang="pl-PL" sz="1400" dirty="0">
                <a:solidFill>
                  <a:srgbClr val="003D6E"/>
                </a:solidFill>
              </a:rPr>
              <a:t>składek </a:t>
            </a:r>
            <a:r>
              <a:rPr lang="pl-PL" sz="1400" b="1" dirty="0">
                <a:solidFill>
                  <a:srgbClr val="003D6E"/>
                </a:solidFill>
              </a:rPr>
              <a:t>dla zleceniobiorców – zawsze przychód</a:t>
            </a:r>
            <a:r>
              <a:rPr lang="pl-PL" sz="1400" dirty="0" smtClean="0">
                <a:solidFill>
                  <a:srgbClr val="003D6E"/>
                </a:solidFill>
              </a:rPr>
              <a:t>.</a:t>
            </a:r>
            <a:endParaRPr lang="pl-PL" sz="1400" dirty="0">
              <a:solidFill>
                <a:srgbClr val="003D6E"/>
              </a:solidFill>
            </a:endParaRPr>
          </a:p>
        </p:txBody>
      </p:sp>
      <p:sp>
        <p:nvSpPr>
          <p:cNvPr id="15" name="pole tekstowe 14"/>
          <p:cNvSpPr txBox="1"/>
          <p:nvPr/>
        </p:nvSpPr>
        <p:spPr>
          <a:xfrm>
            <a:off x="3048176" y="5057111"/>
            <a:ext cx="9433048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lvl="0" algn="just">
              <a:defRPr/>
            </a:pPr>
            <a:r>
              <a:rPr lang="pl-PL" sz="1400" b="1" dirty="0">
                <a:solidFill>
                  <a:schemeClr val="tx1"/>
                </a:solidFill>
              </a:rPr>
              <a:t>Odejście od deklarowania podstawy wymiaru</a:t>
            </a:r>
            <a:r>
              <a:rPr lang="pl-PL" sz="1400" dirty="0">
                <a:solidFill>
                  <a:schemeClr val="tx1"/>
                </a:solidFill>
              </a:rPr>
              <a:t> osób podlegających ubezpieczeniom emerytalnemu i rentowym dobrowolnie. </a:t>
            </a:r>
            <a:r>
              <a:rPr lang="pl-PL" sz="1400" b="1" dirty="0">
                <a:solidFill>
                  <a:schemeClr val="tx1"/>
                </a:solidFill>
              </a:rPr>
              <a:t>Podstawa</a:t>
            </a:r>
            <a:r>
              <a:rPr lang="pl-PL" sz="1400" dirty="0">
                <a:solidFill>
                  <a:schemeClr val="tx1"/>
                </a:solidFill>
              </a:rPr>
              <a:t> wymiaru - </a:t>
            </a:r>
            <a:r>
              <a:rPr lang="pl-PL" sz="1400" b="1" dirty="0">
                <a:solidFill>
                  <a:schemeClr val="tx1"/>
                </a:solidFill>
              </a:rPr>
              <a:t>minimalne wynagrodzenie.</a:t>
            </a:r>
          </a:p>
        </p:txBody>
      </p:sp>
      <p:sp>
        <p:nvSpPr>
          <p:cNvPr id="16" name="pole tekstowe 15"/>
          <p:cNvSpPr txBox="1"/>
          <p:nvPr/>
        </p:nvSpPr>
        <p:spPr>
          <a:xfrm>
            <a:off x="3048243" y="5668888"/>
            <a:ext cx="9433048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lvl="0" algn="l">
              <a:defRPr/>
            </a:pPr>
            <a:r>
              <a:rPr lang="pl-PL" sz="1400" b="1" dirty="0">
                <a:solidFill>
                  <a:srgbClr val="003D6E"/>
                </a:solidFill>
              </a:rPr>
              <a:t>Podstawa wymiaru składek jest pomniejszana na podstawie informacji o niezdolności do pracy lub niemożności wykonywania pracy </a:t>
            </a:r>
            <a:r>
              <a:rPr lang="pl-PL" sz="1400" dirty="0">
                <a:solidFill>
                  <a:srgbClr val="003D6E"/>
                </a:solidFill>
              </a:rPr>
              <a:t>– stosuje się nie dłużej niż przewidują przepisy dające prawo do tych świadczeń.</a:t>
            </a:r>
          </a:p>
        </p:txBody>
      </p:sp>
      <p:sp>
        <p:nvSpPr>
          <p:cNvPr id="17" name="pole tekstowe 16"/>
          <p:cNvSpPr txBox="1"/>
          <p:nvPr/>
        </p:nvSpPr>
        <p:spPr>
          <a:xfrm>
            <a:off x="3048243" y="6316960"/>
            <a:ext cx="9433048" cy="96436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lvl="0" algn="l" rtl="0"/>
            <a:r>
              <a:rPr lang="pl-PL" sz="1400" b="1" dirty="0">
                <a:solidFill>
                  <a:srgbClr val="003D6E"/>
                </a:solidFill>
              </a:rPr>
              <a:t>ZUS ustala roczną podstawę wymiaru składek </a:t>
            </a:r>
            <a:r>
              <a:rPr lang="pl-PL" sz="1400" dirty="0">
                <a:solidFill>
                  <a:srgbClr val="003D6E"/>
                </a:solidFill>
              </a:rPr>
              <a:t>i podstawę dopełniającą w miesiącu przekroczenia – jeżeli jeden z płatników przekazał błędne dane w JPU co skutkowało ustaleniem niewłaściwej granicy podstawy wymiaru dla inne płatnika to płatnicy dopłacają różnicę składek a całość odsetek dopłaca płatnik, który przekazał błędne dane. W przypadku błędnej informacji przekazanej przez ZUS nie są należne odsetki za zwłokę.</a:t>
            </a:r>
          </a:p>
        </p:txBody>
      </p:sp>
      <p:sp>
        <p:nvSpPr>
          <p:cNvPr id="18" name="pole tekstowe 17"/>
          <p:cNvSpPr txBox="1"/>
          <p:nvPr/>
        </p:nvSpPr>
        <p:spPr>
          <a:xfrm>
            <a:off x="3095100" y="7558406"/>
            <a:ext cx="9433048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lvl="0" algn="just" rtl="0"/>
            <a:r>
              <a:rPr lang="pl-PL" sz="1400" b="1" dirty="0">
                <a:solidFill>
                  <a:srgbClr val="003D6E"/>
                </a:solidFill>
              </a:rPr>
              <a:t>Zmiana terminów płatności </a:t>
            </a:r>
            <a:r>
              <a:rPr lang="pl-PL" sz="1400" dirty="0">
                <a:solidFill>
                  <a:srgbClr val="003D6E"/>
                </a:solidFill>
              </a:rPr>
              <a:t>– do 10 dnia następnego miesiąca płatnik opłacający składki wyłącznie za siebie, do 20 dnia następnego miesiąca pozostali płatnicy.</a:t>
            </a:r>
          </a:p>
        </p:txBody>
      </p:sp>
    </p:spTree>
    <p:extLst>
      <p:ext uri="{BB962C8B-B14F-4D97-AF65-F5344CB8AC3E}">
        <p14:creationId xmlns:p14="http://schemas.microsoft.com/office/powerpoint/2010/main" val="286024419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tekstu 5"/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r>
              <a:rPr lang="pl-PL" b="1" dirty="0" smtClean="0">
                <a:latin typeface="Calibri" panose="020F0502020204030204" pitchFamily="34" charset="0"/>
                <a:cs typeface="Arial" panose="020B0604020202020204" pitchFamily="34" charset="0"/>
              </a:rPr>
              <a:t>Departament Realizacji Dochodów</a:t>
            </a:r>
            <a:endParaRPr lang="pl-PL" b="1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Symbol zastępczy tekstu 5"/>
          <p:cNvSpPr>
            <a:spLocks noGrp="1"/>
          </p:cNvSpPr>
          <p:nvPr>
            <p:ph type="body" sz="quarter" idx="13"/>
          </p:nvPr>
        </p:nvSpPr>
        <p:spPr>
          <a:xfrm>
            <a:off x="525736" y="628328"/>
            <a:ext cx="10945216" cy="381719"/>
          </a:xfrm>
        </p:spPr>
        <p:txBody>
          <a:bodyPr>
            <a:noAutofit/>
          </a:bodyPr>
          <a:lstStyle/>
          <a:p>
            <a:r>
              <a:rPr lang="pl-PL" sz="3600" dirty="0" smtClean="0">
                <a:cs typeface="Arial" panose="020B0604020202020204" pitchFamily="34" charset="0"/>
              </a:rPr>
              <a:t>Automatyzacja</a:t>
            </a:r>
            <a:r>
              <a:rPr lang="pl-PL" sz="4000" dirty="0" smtClean="0">
                <a:cs typeface="Arial" panose="020B0604020202020204" pitchFamily="34" charset="0"/>
              </a:rPr>
              <a:t> </a:t>
            </a:r>
            <a:r>
              <a:rPr lang="pl-PL" sz="4000" dirty="0">
                <a:cs typeface="Arial" panose="020B0604020202020204" pitchFamily="34" charset="0"/>
              </a:rPr>
              <a:t>rozliczeń płatników </a:t>
            </a:r>
            <a:r>
              <a:rPr lang="pl-PL" sz="4000" dirty="0" smtClean="0">
                <a:cs typeface="Arial" panose="020B0604020202020204" pitchFamily="34" charset="0"/>
              </a:rPr>
              <a:t>składek</a:t>
            </a:r>
            <a:endParaRPr lang="pl-PL" sz="4000" b="1" dirty="0">
              <a:cs typeface="Arial" panose="020B0604020202020204" pitchFamily="34" charset="0"/>
            </a:endParaRPr>
          </a:p>
        </p:txBody>
      </p:sp>
      <p:sp>
        <p:nvSpPr>
          <p:cNvPr id="5" name="Prostokąt zaokrąglony 4"/>
          <p:cNvSpPr/>
          <p:nvPr/>
        </p:nvSpPr>
        <p:spPr>
          <a:xfrm>
            <a:off x="597744" y="1420416"/>
            <a:ext cx="1728192" cy="6912768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3200" b="1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Główne</a:t>
            </a:r>
          </a:p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l-PL" sz="3200" b="1" dirty="0" smtClean="0">
                <a:solidFill>
                  <a:srgbClr val="FFFFFF"/>
                </a:solidFill>
              </a:rPr>
              <a:t>zmiany</a:t>
            </a:r>
            <a:endParaRPr kumimoji="0" lang="pl-PL" sz="32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8" name="Strzałka w prawo 7"/>
          <p:cNvSpPr/>
          <p:nvPr/>
        </p:nvSpPr>
        <p:spPr>
          <a:xfrm>
            <a:off x="2430144" y="4588768"/>
            <a:ext cx="543864" cy="360040"/>
          </a:xfrm>
          <a:prstGeom prst="rightArrow">
            <a:avLst/>
          </a:prstGeom>
          <a:solidFill>
            <a:schemeClr val="accent4">
              <a:lumMod val="50000"/>
            </a:scheme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3095100" y="1636440"/>
            <a:ext cx="9433048" cy="247247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lvl="0" algn="just" rtl="0"/>
            <a:r>
              <a:rPr lang="pl-PL" sz="1400" b="1" dirty="0">
                <a:solidFill>
                  <a:srgbClr val="003D6E"/>
                </a:solidFill>
              </a:rPr>
              <a:t>Płatnik składek i ubezpieczony może złożyć reklamację </a:t>
            </a:r>
            <a:r>
              <a:rPr lang="pl-PL" sz="1400" dirty="0">
                <a:solidFill>
                  <a:srgbClr val="003D6E"/>
                </a:solidFill>
              </a:rPr>
              <a:t>(od dokonanych ustaleń w zakresie zgłoszenia, wyrejestrowania, podstawy wymiaru składek, należnych składkach i innych danych ustalonych przez ZUS) wraz z uzasadnieniem. Zmiana na kontach płatnika/ubezpieczonego jest uwzględniana dopiero po zweryfikowaniu jej zasadności. ZUS uwzględnia reklamacje i zmienia dane na koncie albo wydaje decyzje o odmowie uwzględnienia zmian. </a:t>
            </a:r>
            <a:r>
              <a:rPr lang="pl-PL" sz="1400" b="1" dirty="0">
                <a:solidFill>
                  <a:srgbClr val="003D6E"/>
                </a:solidFill>
              </a:rPr>
              <a:t>W terminie 7 dni od przekazania JPU </a:t>
            </a:r>
            <a:r>
              <a:rPr lang="pl-PL" sz="1400" dirty="0">
                <a:solidFill>
                  <a:srgbClr val="003D6E"/>
                </a:solidFill>
              </a:rPr>
              <a:t>płatnik może złożyć jego korektę, po tym terminie tryb reklamacyjny. </a:t>
            </a:r>
          </a:p>
          <a:p>
            <a:pPr lvl="0" algn="just" rtl="0"/>
            <a:r>
              <a:rPr lang="pl-PL" sz="1400" b="1" dirty="0">
                <a:solidFill>
                  <a:srgbClr val="003D6E"/>
                </a:solidFill>
              </a:rPr>
              <a:t>Zmiana danych na koncie płatnika i ubezpieczonego może nastąpić jedynie w ciągu 5 lat </a:t>
            </a:r>
            <a:r>
              <a:rPr lang="pl-PL" sz="1400" dirty="0">
                <a:solidFill>
                  <a:srgbClr val="003D6E"/>
                </a:solidFill>
              </a:rPr>
              <a:t>od 1 stycznia roku następującego po roku w którym upłynęło 5 lat od terminu dokonania zawiadomienia przez ZUS. Po tym terminie dane zaewidencjonowane na koncie płatnika i ubezpieczonego uważa się za ostateczne, nie można żądać ich zmiany a ZUS nie może ich korygować. Zmiana danych zewidencjonowanych na kontach może nastąpić wyłącznie na podstawie prawomocnego wyroku sądu. Termin może zostać wydłużony o czas prowadzenia kontroli, postępowania reklamacyjnego lub postępowania wyjaśniającego – również dostosowanie terminów przedawnienia.</a:t>
            </a:r>
          </a:p>
        </p:txBody>
      </p:sp>
      <p:sp>
        <p:nvSpPr>
          <p:cNvPr id="12" name="pole tekstowe 11"/>
          <p:cNvSpPr txBox="1"/>
          <p:nvPr/>
        </p:nvSpPr>
        <p:spPr>
          <a:xfrm>
            <a:off x="3136128" y="4270732"/>
            <a:ext cx="9433048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lvl="0" algn="l">
              <a:defRPr/>
            </a:pPr>
            <a:r>
              <a:rPr lang="pl-PL" sz="1400" b="1" dirty="0">
                <a:solidFill>
                  <a:srgbClr val="003D6E"/>
                </a:solidFill>
              </a:rPr>
              <a:t>Zapewnienie ZUS dostępu do rejestrów urzędowych.</a:t>
            </a:r>
          </a:p>
        </p:txBody>
      </p:sp>
      <p:sp>
        <p:nvSpPr>
          <p:cNvPr id="15" name="pole tekstowe 14"/>
          <p:cNvSpPr txBox="1"/>
          <p:nvPr/>
        </p:nvSpPr>
        <p:spPr>
          <a:xfrm>
            <a:off x="3136128" y="4609962"/>
            <a:ext cx="9433048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lvl="0" algn="l">
              <a:defRPr/>
            </a:pPr>
            <a:r>
              <a:rPr lang="pl-PL" sz="1400" b="1" dirty="0">
                <a:solidFill>
                  <a:srgbClr val="003D6E"/>
                </a:solidFill>
              </a:rPr>
              <a:t>Dostosowanie przepisów do komunikacji </a:t>
            </a:r>
            <a:r>
              <a:rPr lang="pl-PL" sz="1400" dirty="0">
                <a:solidFill>
                  <a:srgbClr val="003D6E"/>
                </a:solidFill>
              </a:rPr>
              <a:t>z płatnikami i ubezpieczonymi </a:t>
            </a:r>
            <a:r>
              <a:rPr lang="pl-PL" sz="1400" b="1" dirty="0">
                <a:solidFill>
                  <a:srgbClr val="003D6E"/>
                </a:solidFill>
              </a:rPr>
              <a:t>poprzez PUE.</a:t>
            </a:r>
          </a:p>
        </p:txBody>
      </p:sp>
      <p:sp>
        <p:nvSpPr>
          <p:cNvPr id="16" name="pole tekstowe 15"/>
          <p:cNvSpPr txBox="1"/>
          <p:nvPr/>
        </p:nvSpPr>
        <p:spPr>
          <a:xfrm>
            <a:off x="3106136" y="4947648"/>
            <a:ext cx="9433048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lvl="0" algn="just">
              <a:defRPr/>
            </a:pPr>
            <a:r>
              <a:rPr lang="pl-PL" sz="1400" b="1" dirty="0">
                <a:solidFill>
                  <a:srgbClr val="003D6E"/>
                </a:solidFill>
              </a:rPr>
              <a:t>Informacja roczna dla ubezpieczonego</a:t>
            </a:r>
            <a:r>
              <a:rPr lang="pl-PL" sz="1400" dirty="0">
                <a:solidFill>
                  <a:srgbClr val="003D6E"/>
                </a:solidFill>
              </a:rPr>
              <a:t> – ZUS do 28 lutego zamieszcza na PUE zestawienie roczne dotyczące danych zaewidencjonowanych na koncie w poprzednim roku.</a:t>
            </a:r>
          </a:p>
        </p:txBody>
      </p:sp>
      <p:sp>
        <p:nvSpPr>
          <p:cNvPr id="17" name="pole tekstowe 16"/>
          <p:cNvSpPr txBox="1"/>
          <p:nvPr/>
        </p:nvSpPr>
        <p:spPr>
          <a:xfrm>
            <a:off x="3136128" y="5596880"/>
            <a:ext cx="9433048" cy="96436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lvl="0" algn="l">
              <a:defRPr/>
            </a:pPr>
            <a:r>
              <a:rPr lang="pl-PL" sz="1400" b="1" dirty="0">
                <a:solidFill>
                  <a:srgbClr val="003D6E"/>
                </a:solidFill>
              </a:rPr>
              <a:t>Obsługa kontroli u płatników składek </a:t>
            </a:r>
            <a:r>
              <a:rPr lang="pl-PL" sz="1400" dirty="0">
                <a:solidFill>
                  <a:srgbClr val="003D6E"/>
                </a:solidFill>
              </a:rPr>
              <a:t>– w sytuacji braku kwestionowania ustaleń z kontroli płatnik zobowiązany jest przekazać aktualizację danych w JPU zgodnych z ustaleniami. </a:t>
            </a:r>
          </a:p>
          <a:p>
            <a:pPr lvl="0" algn="l">
              <a:defRPr/>
            </a:pPr>
            <a:r>
              <a:rPr lang="pl-PL" sz="1400" dirty="0">
                <a:solidFill>
                  <a:srgbClr val="003D6E"/>
                </a:solidFill>
              </a:rPr>
              <a:t>ZUS ewidencjonuje dane na podstawie przekazanego JPU lub wydanej decyzji w sprawach spornych.</a:t>
            </a:r>
          </a:p>
          <a:p>
            <a:pPr lvl="0" algn="l">
              <a:defRPr/>
            </a:pPr>
            <a:r>
              <a:rPr lang="pl-PL" sz="1400" dirty="0">
                <a:solidFill>
                  <a:srgbClr val="003D6E"/>
                </a:solidFill>
              </a:rPr>
              <a:t>Dostosowanie zakresu kontroli do planowanych zmian – weryfikacja poprawności danych ujętych w JPU.</a:t>
            </a:r>
          </a:p>
        </p:txBody>
      </p:sp>
      <p:sp>
        <p:nvSpPr>
          <p:cNvPr id="18" name="pole tekstowe 17"/>
          <p:cNvSpPr txBox="1"/>
          <p:nvPr/>
        </p:nvSpPr>
        <p:spPr>
          <a:xfrm>
            <a:off x="3136128" y="6616563"/>
            <a:ext cx="9433048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lvl="0" algn="just" rtl="0"/>
            <a:r>
              <a:rPr lang="pl-PL" sz="1400" b="1" dirty="0">
                <a:solidFill>
                  <a:srgbClr val="003D6E"/>
                </a:solidFill>
              </a:rPr>
              <a:t>Zmiana terminów płatności </a:t>
            </a:r>
            <a:r>
              <a:rPr lang="pl-PL" sz="1400" dirty="0">
                <a:solidFill>
                  <a:srgbClr val="003D6E"/>
                </a:solidFill>
              </a:rPr>
              <a:t>– do 10 dnia następnego miesiąca płatnik opłacający składki wyłącznie za siebie, do 20 dnia następnego miesiąca pozostali płatnicy.</a:t>
            </a:r>
          </a:p>
        </p:txBody>
      </p:sp>
    </p:spTree>
    <p:extLst>
      <p:ext uri="{BB962C8B-B14F-4D97-AF65-F5344CB8AC3E}">
        <p14:creationId xmlns:p14="http://schemas.microsoft.com/office/powerpoint/2010/main" val="381578200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Szablon prezentacji">
  <a:themeElements>
    <a:clrScheme name="ZUS">
      <a:dk1>
        <a:srgbClr val="003D6E"/>
      </a:dk1>
      <a:lt1>
        <a:srgbClr val="FFFFFF"/>
      </a:lt1>
      <a:dk2>
        <a:srgbClr val="000000"/>
      </a:dk2>
      <a:lt2>
        <a:srgbClr val="FFFFFF"/>
      </a:lt2>
      <a:accent1>
        <a:srgbClr val="00993F"/>
      </a:accent1>
      <a:accent2>
        <a:srgbClr val="BEC3CE"/>
      </a:accent2>
      <a:accent3>
        <a:srgbClr val="E1B34F"/>
      </a:accent3>
      <a:accent4>
        <a:srgbClr val="3F84D2"/>
      </a:accent4>
      <a:accent5>
        <a:srgbClr val="F05E5E"/>
      </a:accent5>
      <a:accent6>
        <a:srgbClr val="773F9B"/>
      </a:accent6>
      <a:hlink>
        <a:srgbClr val="0000FF"/>
      </a:hlink>
      <a:folHlink>
        <a:srgbClr val="FF00FF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kskluzywny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Szablon prezentacji</Template>
  <TotalTime>2853</TotalTime>
  <Words>787</Words>
  <Application>Microsoft Office PowerPoint</Application>
  <PresentationFormat>Niestandardowy</PresentationFormat>
  <Paragraphs>57</Paragraphs>
  <Slides>8</Slides>
  <Notes>8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10" baseType="lpstr">
      <vt:lpstr>Szablon prezentacji</vt:lpstr>
      <vt:lpstr>Arkusz</vt:lpstr>
      <vt:lpstr>Automatyzacja rozliczeń płatników składek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ZUS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DKK</dc:creator>
  <cp:lastModifiedBy>Bełkowska-Gołoś, Aleksandra</cp:lastModifiedBy>
  <cp:revision>274</cp:revision>
  <cp:lastPrinted>2020-10-19T09:37:25Z</cp:lastPrinted>
  <dcterms:created xsi:type="dcterms:W3CDTF">2018-05-25T15:54:04Z</dcterms:created>
  <dcterms:modified xsi:type="dcterms:W3CDTF">2021-05-13T12:23:31Z</dcterms:modified>
</cp:coreProperties>
</file>